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4" r:id="rId2"/>
  </p:sldMasterIdLst>
  <p:notesMasterIdLst>
    <p:notesMasterId r:id="rId12"/>
  </p:notesMasterIdLst>
  <p:handoutMasterIdLst>
    <p:handoutMasterId r:id="rId13"/>
  </p:handoutMasterIdLst>
  <p:sldIdLst>
    <p:sldId id="309" r:id="rId3"/>
    <p:sldId id="321" r:id="rId4"/>
    <p:sldId id="339" r:id="rId5"/>
    <p:sldId id="340" r:id="rId6"/>
    <p:sldId id="335" r:id="rId7"/>
    <p:sldId id="346" r:id="rId8"/>
    <p:sldId id="345" r:id="rId9"/>
    <p:sldId id="347" r:id="rId10"/>
    <p:sldId id="34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rney, Andrea" initials="VA"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8"/>
    <p:restoredTop sz="94268"/>
  </p:normalViewPr>
  <p:slideViewPr>
    <p:cSldViewPr snapToGrid="0" snapToObjects="1">
      <p:cViewPr>
        <p:scale>
          <a:sx n="74" d="100"/>
          <a:sy n="74" d="100"/>
        </p:scale>
        <p:origin x="-468" y="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41CF09EF-B629-4941-9A3E-B2B2929E2CF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67623394-76F8-B345-8F2B-E1D77C824C5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3487A27-5336-2245-982C-2A7E4D173384}" type="datetimeFigureOut">
              <a:rPr lang="en-US" smtClean="0"/>
              <a:t>2/26/2019</a:t>
            </a:fld>
            <a:endParaRPr lang="en-US"/>
          </a:p>
        </p:txBody>
      </p:sp>
      <p:sp>
        <p:nvSpPr>
          <p:cNvPr id="4" name="Footer Placeholder 3">
            <a:extLst>
              <a:ext uri="{FF2B5EF4-FFF2-40B4-BE49-F238E27FC236}">
                <a16:creationId xmlns="" xmlns:a16="http://schemas.microsoft.com/office/drawing/2014/main" id="{2901241D-D588-204D-B026-4B61448C810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8FE8E768-2C9E-1F40-B86F-87A3694174E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50D0DE-397B-D341-BF3F-7FC842A3F731}" type="slidenum">
              <a:rPr lang="en-US" smtClean="0"/>
              <a:t>‹#›</a:t>
            </a:fld>
            <a:endParaRPr lang="en-US"/>
          </a:p>
        </p:txBody>
      </p:sp>
    </p:spTree>
    <p:extLst>
      <p:ext uri="{BB962C8B-B14F-4D97-AF65-F5344CB8AC3E}">
        <p14:creationId xmlns:p14="http://schemas.microsoft.com/office/powerpoint/2010/main" val="30898613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8E7949-83DC-0244-937B-879E658C1E83}" type="datetimeFigureOut">
              <a:rPr lang="en-US" smtClean="0"/>
              <a:t>2/26/2019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72188A-F0A3-EC4F-B143-D3BE92207258}" type="slidenum">
              <a:rPr lang="en-US" smtClean="0"/>
              <a:t>‹#›</a:t>
            </a:fld>
            <a:endParaRPr lang="en-US"/>
          </a:p>
        </p:txBody>
      </p:sp>
    </p:spTree>
    <p:extLst>
      <p:ext uri="{BB962C8B-B14F-4D97-AF65-F5344CB8AC3E}">
        <p14:creationId xmlns:p14="http://schemas.microsoft.com/office/powerpoint/2010/main" val="1859257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dirty="0" smtClean="0"/>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AB2957B2-7D4B-489E-AFAD-4F0251898665}" type="slidenum">
              <a:rPr kumimoji="0" lang="en-US" sz="1200" b="0" i="0" u="none" strike="noStrike" kern="1200" cap="none" spc="0" normalizeH="0" baseline="0" noProof="0" smtClean="0">
                <a:ln>
                  <a:noFill/>
                </a:ln>
                <a:solidFill>
                  <a:prstClr val="black"/>
                </a:solidFill>
                <a:effectLst/>
                <a:uLnTx/>
                <a:uFillTx/>
                <a:latin typeface="Arial" pitchFamily="34" charset="0"/>
                <a:ea typeface="ＭＳ Ｐゴシック"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Arial" pitchFamily="34" charset="0"/>
              <a:ea typeface="ＭＳ Ｐゴシック" pitchFamily="34" charset="-128"/>
              <a:cs typeface="+mn-cs"/>
            </a:endParaRPr>
          </a:p>
        </p:txBody>
      </p:sp>
    </p:spTree>
    <p:extLst>
      <p:ext uri="{BB962C8B-B14F-4D97-AF65-F5344CB8AC3E}">
        <p14:creationId xmlns:p14="http://schemas.microsoft.com/office/powerpoint/2010/main" val="3037565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B2957B2-7D4B-489E-AFAD-4F0251898665}" type="slidenum">
              <a:rPr lang="en-US" smtClean="0"/>
              <a:pPr/>
              <a:t>2</a:t>
            </a:fld>
            <a:endParaRPr lang="en-US" dirty="0"/>
          </a:p>
        </p:txBody>
      </p:sp>
    </p:spTree>
    <p:extLst>
      <p:ext uri="{BB962C8B-B14F-4D97-AF65-F5344CB8AC3E}">
        <p14:creationId xmlns:p14="http://schemas.microsoft.com/office/powerpoint/2010/main" val="1352104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dirty="0" smtClean="0"/>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AB2957B2-7D4B-489E-AFAD-4F0251898665}" type="slidenum">
              <a:rPr kumimoji="0" lang="en-US" sz="1200" b="0" i="0" u="none" strike="noStrike" kern="1200" cap="none" spc="0" normalizeH="0" baseline="0" noProof="0" smtClean="0">
                <a:ln>
                  <a:noFill/>
                </a:ln>
                <a:solidFill>
                  <a:prstClr val="black"/>
                </a:solidFill>
                <a:effectLst/>
                <a:uLnTx/>
                <a:uFillTx/>
                <a:latin typeface="Arial" pitchFamily="34" charset="0"/>
                <a:ea typeface="ＭＳ Ｐゴシック"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Arial" pitchFamily="34" charset="0"/>
              <a:ea typeface="ＭＳ Ｐゴシック" pitchFamily="34" charset="-128"/>
              <a:cs typeface="+mn-cs"/>
            </a:endParaRPr>
          </a:p>
        </p:txBody>
      </p:sp>
    </p:spTree>
    <p:extLst>
      <p:ext uri="{BB962C8B-B14F-4D97-AF65-F5344CB8AC3E}">
        <p14:creationId xmlns:p14="http://schemas.microsoft.com/office/powerpoint/2010/main" val="871652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B2957B2-7D4B-489E-AFAD-4F0251898665}" type="slidenum">
              <a:rPr lang="en-US" smtClean="0"/>
              <a:pPr/>
              <a:t>4</a:t>
            </a:fld>
            <a:endParaRPr lang="en-US" dirty="0"/>
          </a:p>
        </p:txBody>
      </p:sp>
    </p:spTree>
    <p:extLst>
      <p:ext uri="{BB962C8B-B14F-4D97-AF65-F5344CB8AC3E}">
        <p14:creationId xmlns:p14="http://schemas.microsoft.com/office/powerpoint/2010/main" val="91837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dirty="0" smtClean="0"/>
          </a:p>
        </p:txBody>
      </p:sp>
      <p:sp>
        <p:nvSpPr>
          <p:cNvPr id="4" name="Slide Number Placeholder 3"/>
          <p:cNvSpPr>
            <a:spLocks noGrp="1"/>
          </p:cNvSpPr>
          <p:nvPr>
            <p:ph type="sldNum" sz="quarter" idx="10"/>
          </p:nvPr>
        </p:nvSpPr>
        <p:spPr/>
        <p:txBody>
          <a:bodyPr/>
          <a:lstStyle/>
          <a:p>
            <a:fld id="{AB2957B2-7D4B-489E-AFAD-4F0251898665}" type="slidenum">
              <a:rPr lang="en-US" smtClean="0"/>
              <a:pPr/>
              <a:t>5</a:t>
            </a:fld>
            <a:endParaRPr lang="en-US" dirty="0"/>
          </a:p>
        </p:txBody>
      </p:sp>
    </p:spTree>
    <p:extLst>
      <p:ext uri="{BB962C8B-B14F-4D97-AF65-F5344CB8AC3E}">
        <p14:creationId xmlns:p14="http://schemas.microsoft.com/office/powerpoint/2010/main" val="36120234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dirty="0" smtClean="0"/>
          </a:p>
        </p:txBody>
      </p:sp>
      <p:sp>
        <p:nvSpPr>
          <p:cNvPr id="4" name="Slide Number Placeholder 3"/>
          <p:cNvSpPr>
            <a:spLocks noGrp="1"/>
          </p:cNvSpPr>
          <p:nvPr>
            <p:ph type="sldNum" sz="quarter" idx="10"/>
          </p:nvPr>
        </p:nvSpPr>
        <p:spPr/>
        <p:txBody>
          <a:bodyPr/>
          <a:lstStyle/>
          <a:p>
            <a:fld id="{AB2957B2-7D4B-489E-AFAD-4F0251898665}" type="slidenum">
              <a:rPr lang="en-US" smtClean="0"/>
              <a:pPr/>
              <a:t>6</a:t>
            </a:fld>
            <a:endParaRPr lang="en-US" dirty="0"/>
          </a:p>
        </p:txBody>
      </p:sp>
    </p:spTree>
    <p:extLst>
      <p:ext uri="{BB962C8B-B14F-4D97-AF65-F5344CB8AC3E}">
        <p14:creationId xmlns:p14="http://schemas.microsoft.com/office/powerpoint/2010/main" val="3612023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dirty="0" smtClean="0"/>
          </a:p>
        </p:txBody>
      </p:sp>
      <p:sp>
        <p:nvSpPr>
          <p:cNvPr id="4" name="Slide Number Placeholder 3"/>
          <p:cNvSpPr>
            <a:spLocks noGrp="1"/>
          </p:cNvSpPr>
          <p:nvPr>
            <p:ph type="sldNum" sz="quarter" idx="10"/>
          </p:nvPr>
        </p:nvSpPr>
        <p:spPr/>
        <p:txBody>
          <a:bodyPr/>
          <a:lstStyle/>
          <a:p>
            <a:fld id="{AB2957B2-7D4B-489E-AFAD-4F0251898665}" type="slidenum">
              <a:rPr lang="en-US" smtClean="0"/>
              <a:pPr/>
              <a:t>7</a:t>
            </a:fld>
            <a:endParaRPr lang="en-US" dirty="0"/>
          </a:p>
        </p:txBody>
      </p:sp>
    </p:spTree>
    <p:extLst>
      <p:ext uri="{BB962C8B-B14F-4D97-AF65-F5344CB8AC3E}">
        <p14:creationId xmlns:p14="http://schemas.microsoft.com/office/powerpoint/2010/main" val="3612023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dirty="0" smtClean="0"/>
          </a:p>
        </p:txBody>
      </p:sp>
      <p:sp>
        <p:nvSpPr>
          <p:cNvPr id="4" name="Slide Number Placeholder 3"/>
          <p:cNvSpPr>
            <a:spLocks noGrp="1"/>
          </p:cNvSpPr>
          <p:nvPr>
            <p:ph type="sldNum" sz="quarter" idx="10"/>
          </p:nvPr>
        </p:nvSpPr>
        <p:spPr/>
        <p:txBody>
          <a:bodyPr/>
          <a:lstStyle/>
          <a:p>
            <a:fld id="{AB2957B2-7D4B-489E-AFAD-4F0251898665}" type="slidenum">
              <a:rPr lang="en-US" smtClean="0"/>
              <a:pPr/>
              <a:t>8</a:t>
            </a:fld>
            <a:endParaRPr lang="en-US" dirty="0"/>
          </a:p>
        </p:txBody>
      </p:sp>
    </p:spTree>
    <p:extLst>
      <p:ext uri="{BB962C8B-B14F-4D97-AF65-F5344CB8AC3E}">
        <p14:creationId xmlns:p14="http://schemas.microsoft.com/office/powerpoint/2010/main" val="3612023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B2957B2-7D4B-489E-AFAD-4F0251898665}" type="slidenum">
              <a:rPr lang="en-US" smtClean="0"/>
              <a:pPr/>
              <a:t>9</a:t>
            </a:fld>
            <a:endParaRPr lang="en-US" dirty="0"/>
          </a:p>
        </p:txBody>
      </p:sp>
    </p:spTree>
    <p:extLst>
      <p:ext uri="{BB962C8B-B14F-4D97-AF65-F5344CB8AC3E}">
        <p14:creationId xmlns:p14="http://schemas.microsoft.com/office/powerpoint/2010/main" val="4233717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E379CC0-7C91-F54D-842F-BB3F84CD4E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E4E93218-C6E0-8E4F-AF4E-62E2854C0C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0804CDD0-EA82-7943-9F2C-1F9DB997E282}"/>
              </a:ext>
            </a:extLst>
          </p:cNvPr>
          <p:cNvSpPr>
            <a:spLocks noGrp="1"/>
          </p:cNvSpPr>
          <p:nvPr>
            <p:ph type="dt" sz="half" idx="10"/>
          </p:nvPr>
        </p:nvSpPr>
        <p:spPr/>
        <p:txBody>
          <a:bodyPr/>
          <a:lstStyle/>
          <a:p>
            <a:fld id="{6085683A-3075-E046-8BC7-F8C47BA8ABF1}" type="datetimeFigureOut">
              <a:rPr lang="en-US" smtClean="0"/>
              <a:t>2/26/2019</a:t>
            </a:fld>
            <a:endParaRPr lang="en-US"/>
          </a:p>
        </p:txBody>
      </p:sp>
      <p:sp>
        <p:nvSpPr>
          <p:cNvPr id="5" name="Footer Placeholder 4">
            <a:extLst>
              <a:ext uri="{FF2B5EF4-FFF2-40B4-BE49-F238E27FC236}">
                <a16:creationId xmlns="" xmlns:a16="http://schemas.microsoft.com/office/drawing/2014/main" id="{2C737231-A4A5-4F48-BD5A-C55F1C9566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B5739374-8669-974F-802E-4DB6A74D0363}"/>
              </a:ext>
            </a:extLst>
          </p:cNvPr>
          <p:cNvSpPr>
            <a:spLocks noGrp="1"/>
          </p:cNvSpPr>
          <p:nvPr>
            <p:ph type="sldNum" sz="quarter" idx="12"/>
          </p:nvPr>
        </p:nvSpPr>
        <p:spPr/>
        <p:txBody>
          <a:bodyPr/>
          <a:lstStyle/>
          <a:p>
            <a:fld id="{5EF58794-B32B-484B-AC63-B09828634321}" type="slidenum">
              <a:rPr lang="en-US" smtClean="0"/>
              <a:t>‹#›</a:t>
            </a:fld>
            <a:endParaRPr lang="en-US"/>
          </a:p>
        </p:txBody>
      </p:sp>
    </p:spTree>
    <p:extLst>
      <p:ext uri="{BB962C8B-B14F-4D97-AF65-F5344CB8AC3E}">
        <p14:creationId xmlns:p14="http://schemas.microsoft.com/office/powerpoint/2010/main" val="1160404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4369386-316D-AF49-8ECA-960F59E494F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CB4A9BC3-FB7A-1246-8B0F-BBD1D596722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E128B4ED-31F9-7E46-94B5-7C8C05AD8A09}"/>
              </a:ext>
            </a:extLst>
          </p:cNvPr>
          <p:cNvSpPr>
            <a:spLocks noGrp="1"/>
          </p:cNvSpPr>
          <p:nvPr>
            <p:ph type="dt" sz="half" idx="10"/>
          </p:nvPr>
        </p:nvSpPr>
        <p:spPr/>
        <p:txBody>
          <a:bodyPr/>
          <a:lstStyle/>
          <a:p>
            <a:fld id="{6085683A-3075-E046-8BC7-F8C47BA8ABF1}" type="datetimeFigureOut">
              <a:rPr lang="en-US" smtClean="0"/>
              <a:t>2/26/2019</a:t>
            </a:fld>
            <a:endParaRPr lang="en-US"/>
          </a:p>
        </p:txBody>
      </p:sp>
      <p:sp>
        <p:nvSpPr>
          <p:cNvPr id="5" name="Footer Placeholder 4">
            <a:extLst>
              <a:ext uri="{FF2B5EF4-FFF2-40B4-BE49-F238E27FC236}">
                <a16:creationId xmlns="" xmlns:a16="http://schemas.microsoft.com/office/drawing/2014/main" id="{7D1E2C68-313D-C945-9E5E-4C36BF3B7A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F2EEBEA8-3621-2447-AC2B-5F5A300F7396}"/>
              </a:ext>
            </a:extLst>
          </p:cNvPr>
          <p:cNvSpPr>
            <a:spLocks noGrp="1"/>
          </p:cNvSpPr>
          <p:nvPr>
            <p:ph type="sldNum" sz="quarter" idx="12"/>
          </p:nvPr>
        </p:nvSpPr>
        <p:spPr/>
        <p:txBody>
          <a:bodyPr/>
          <a:lstStyle/>
          <a:p>
            <a:fld id="{5EF58794-B32B-484B-AC63-B09828634321}" type="slidenum">
              <a:rPr lang="en-US" smtClean="0"/>
              <a:t>‹#›</a:t>
            </a:fld>
            <a:endParaRPr lang="en-US"/>
          </a:p>
        </p:txBody>
      </p:sp>
    </p:spTree>
    <p:extLst>
      <p:ext uri="{BB962C8B-B14F-4D97-AF65-F5344CB8AC3E}">
        <p14:creationId xmlns:p14="http://schemas.microsoft.com/office/powerpoint/2010/main" val="1736943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70D1CA50-C36F-3A42-8063-EBCE58CDF2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D40F1C5C-8220-AE45-9766-091ED37F890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B66697D-3D02-AA4D-B0AE-5A5FCDDAAB05}"/>
              </a:ext>
            </a:extLst>
          </p:cNvPr>
          <p:cNvSpPr>
            <a:spLocks noGrp="1"/>
          </p:cNvSpPr>
          <p:nvPr>
            <p:ph type="dt" sz="half" idx="10"/>
          </p:nvPr>
        </p:nvSpPr>
        <p:spPr/>
        <p:txBody>
          <a:bodyPr/>
          <a:lstStyle/>
          <a:p>
            <a:fld id="{6085683A-3075-E046-8BC7-F8C47BA8ABF1}" type="datetimeFigureOut">
              <a:rPr lang="en-US" smtClean="0"/>
              <a:t>2/26/2019</a:t>
            </a:fld>
            <a:endParaRPr lang="en-US"/>
          </a:p>
        </p:txBody>
      </p:sp>
      <p:sp>
        <p:nvSpPr>
          <p:cNvPr id="5" name="Footer Placeholder 4">
            <a:extLst>
              <a:ext uri="{FF2B5EF4-FFF2-40B4-BE49-F238E27FC236}">
                <a16:creationId xmlns="" xmlns:a16="http://schemas.microsoft.com/office/drawing/2014/main" id="{137DEE34-685B-7648-9454-E7697940EE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BE78E53C-9DB0-BD4A-9400-AB81515B299C}"/>
              </a:ext>
            </a:extLst>
          </p:cNvPr>
          <p:cNvSpPr>
            <a:spLocks noGrp="1"/>
          </p:cNvSpPr>
          <p:nvPr>
            <p:ph type="sldNum" sz="quarter" idx="12"/>
          </p:nvPr>
        </p:nvSpPr>
        <p:spPr/>
        <p:txBody>
          <a:bodyPr/>
          <a:lstStyle/>
          <a:p>
            <a:fld id="{5EF58794-B32B-484B-AC63-B09828634321}" type="slidenum">
              <a:rPr lang="en-US" smtClean="0"/>
              <a:t>‹#›</a:t>
            </a:fld>
            <a:endParaRPr lang="en-US"/>
          </a:p>
        </p:txBody>
      </p:sp>
    </p:spTree>
    <p:extLst>
      <p:ext uri="{BB962C8B-B14F-4D97-AF65-F5344CB8AC3E}">
        <p14:creationId xmlns:p14="http://schemas.microsoft.com/office/powerpoint/2010/main" val="1021933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pic>
        <p:nvPicPr>
          <p:cNvPr id="4" name="Picture 7" descr="BLMARK_4 COL_BLRED_18mm.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57180" y="152365"/>
            <a:ext cx="539609" cy="1050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BLMARK_4 COL_BLRED_18mm.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57180" y="152365"/>
            <a:ext cx="539609" cy="1050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Logo Crop"/>
          <p:cNvPicPr>
            <a:picLocks noChangeAspect="1"/>
          </p:cNvPicPr>
          <p:nvPr/>
        </p:nvPicPr>
        <p:blipFill>
          <a:blip r:embed="rId3">
            <a:extLst>
              <a:ext uri="{28A0092B-C50C-407E-A947-70E740481C1C}">
                <a14:useLocalDpi xmlns:a14="http://schemas.microsoft.com/office/drawing/2010/main" val="0"/>
              </a:ext>
            </a:extLst>
          </a:blip>
          <a:srcRect t="4826"/>
          <a:stretch>
            <a:fillRect/>
          </a:stretch>
        </p:blipFill>
        <p:spPr bwMode="auto">
          <a:xfrm>
            <a:off x="8825790" y="1"/>
            <a:ext cx="3366210" cy="6359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622" y="2129932"/>
            <a:ext cx="7770376" cy="1469685"/>
          </a:xfrm>
        </p:spPr>
        <p:txBody>
          <a:bodyPr anchor="t"/>
          <a:lstStyle>
            <a:lvl1pPr>
              <a:defRPr>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621" y="3885300"/>
            <a:ext cx="7084755" cy="1752194"/>
          </a:xfrm>
          <a:prstGeom prst="rect">
            <a:avLst/>
          </a:prstGeom>
        </p:spPr>
        <p:txBody>
          <a:bodyPr/>
          <a:lstStyle>
            <a:lvl1pPr marL="0" indent="0" algn="l">
              <a:buNone/>
              <a:defRPr>
                <a:solidFill>
                  <a:schemeClr val="accent2"/>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8629301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and Content">
    <p:spTree>
      <p:nvGrpSpPr>
        <p:cNvPr id="1" name=""/>
        <p:cNvGrpSpPr/>
        <p:nvPr/>
      </p:nvGrpSpPr>
      <p:grpSpPr>
        <a:xfrm>
          <a:off x="0" y="0"/>
          <a:ext cx="0" cy="0"/>
          <a:chOff x="0" y="0"/>
          <a:chExt cx="0" cy="0"/>
        </a:xfrm>
      </p:grpSpPr>
      <p:sp>
        <p:nvSpPr>
          <p:cNvPr id="4" name="Rectangle 3"/>
          <p:cNvSpPr>
            <a:spLocks noChangeArrowheads="1"/>
          </p:cNvSpPr>
          <p:nvPr/>
        </p:nvSpPr>
        <p:spPr bwMode="auto">
          <a:xfrm>
            <a:off x="0" y="6264413"/>
            <a:ext cx="12192000" cy="593588"/>
          </a:xfrm>
          <a:prstGeom prst="rect">
            <a:avLst/>
          </a:prstGeom>
          <a:solidFill>
            <a:schemeClr val="accent2">
              <a:alpha val="50195"/>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nchor="ctr"/>
          <a:lstStyle/>
          <a:p>
            <a:pPr algn="ctr" defTabSz="544350"/>
            <a:endParaRPr lang="en-GB" sz="1799" dirty="0">
              <a:solidFill>
                <a:srgbClr val="959595"/>
              </a:solidFill>
              <a:latin typeface="Calibri" pitchFamily="34" charset="0"/>
            </a:endParaRPr>
          </a:p>
        </p:txBody>
      </p:sp>
      <p:sp>
        <p:nvSpPr>
          <p:cNvPr id="5" name="TextBox 4"/>
          <p:cNvSpPr txBox="1">
            <a:spLocks noChangeArrowheads="1"/>
          </p:cNvSpPr>
          <p:nvPr/>
        </p:nvSpPr>
        <p:spPr bwMode="auto">
          <a:xfrm>
            <a:off x="609441" y="6402493"/>
            <a:ext cx="2845647" cy="37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544513" eaLnBrk="0" hangingPunct="0">
              <a:defRPr sz="2400">
                <a:solidFill>
                  <a:schemeClr val="tx1"/>
                </a:solidFill>
                <a:latin typeface="Arial" charset="0"/>
                <a:ea typeface="ＭＳ Ｐゴシック" charset="0"/>
                <a:cs typeface="Geneva" charset="0"/>
              </a:defRPr>
            </a:lvl1pPr>
            <a:lvl2pPr marL="45165963" indent="-44621450" defTabSz="544513" eaLnBrk="0" hangingPunct="0">
              <a:defRPr sz="2400">
                <a:solidFill>
                  <a:schemeClr val="tx1"/>
                </a:solidFill>
                <a:latin typeface="Arial" charset="0"/>
                <a:ea typeface="Geneva" charset="0"/>
                <a:cs typeface="Geneva" charset="0"/>
              </a:defRPr>
            </a:lvl2pPr>
            <a:lvl3pPr eaLnBrk="0" hangingPunct="0">
              <a:defRPr sz="2400">
                <a:solidFill>
                  <a:schemeClr val="tx1"/>
                </a:solidFill>
                <a:latin typeface="Arial" charset="0"/>
                <a:ea typeface="Geneva" charset="0"/>
                <a:cs typeface="Geneva" charset="0"/>
              </a:defRPr>
            </a:lvl3pPr>
            <a:lvl4pPr marL="42265600" indent="-40632063" defTabSz="544513" eaLnBrk="0" hangingPunct="0">
              <a:defRPr sz="2400">
                <a:solidFill>
                  <a:schemeClr val="tx1"/>
                </a:solidFill>
                <a:latin typeface="Arial" charset="0"/>
                <a:ea typeface="Geneva" charset="0"/>
                <a:cs typeface="Geneva" charset="0"/>
              </a:defRPr>
            </a:lvl4pPr>
            <a:lvl5pPr marL="42810113" indent="-40632063" defTabSz="544513" eaLnBrk="0" hangingPunct="0">
              <a:defRPr sz="2400">
                <a:solidFill>
                  <a:schemeClr val="tx1"/>
                </a:solidFill>
                <a:latin typeface="Arial" charset="0"/>
                <a:ea typeface="Geneva" charset="0"/>
                <a:cs typeface="Geneva" charset="0"/>
              </a:defRPr>
            </a:lvl5pPr>
            <a:lvl6pPr marL="432673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6pPr>
            <a:lvl7pPr marL="437245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7pPr>
            <a:lvl8pPr marL="441817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8pPr>
            <a:lvl9pPr marL="446389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9pPr>
          </a:lstStyle>
          <a:p>
            <a:pPr eaLnBrk="1" hangingPunct="1">
              <a:defRPr/>
            </a:pPr>
            <a:r>
              <a:rPr lang="en-US" sz="1699" dirty="0" smtClean="0">
                <a:solidFill>
                  <a:srgbClr val="414141"/>
                </a:solidFill>
              </a:rPr>
              <a:t>www.bl.uk</a:t>
            </a:r>
          </a:p>
        </p:txBody>
      </p:sp>
      <p:pic>
        <p:nvPicPr>
          <p:cNvPr id="6" name="Picture 3" descr="BLMARK_4 COL_BLRED_18mm.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57180" y="152365"/>
            <a:ext cx="539609" cy="1050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BLMARK_4 COL_BLRED_18mm.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57180" y="152365"/>
            <a:ext cx="539609" cy="1050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8"/>
          <p:cNvSpPr>
            <a:spLocks noGrp="1"/>
          </p:cNvSpPr>
          <p:nvPr>
            <p:ph idx="1"/>
          </p:nvPr>
        </p:nvSpPr>
        <p:spPr bwMode="auto">
          <a:xfrm>
            <a:off x="457081" y="1599830"/>
            <a:ext cx="8227457" cy="4524915"/>
          </a:xfrm>
          <a:prstGeom prst="rect">
            <a:avLst/>
          </a:prstGeom>
          <a:noFill/>
          <a:ln w="9525">
            <a:noFill/>
            <a:miter lim="800000"/>
            <a:headEnd/>
            <a:tailEnd/>
          </a:ln>
        </p:spPr>
        <p:txBody>
          <a:bodyPr lIns="91440" tIns="45720" rIns="91440" bIns="45720"/>
          <a:lstStyle>
            <a:lvl1pPr>
              <a:defRPr sz="2199" baseline="0">
                <a:solidFill>
                  <a:schemeClr val="tx1"/>
                </a:solidFill>
              </a:defRPr>
            </a:lvl1pPr>
          </a:lstStyle>
          <a:p>
            <a:pPr lvl="0"/>
            <a:r>
              <a:rPr lang="en-US" noProof="0" smtClean="0"/>
              <a:t>Click to edit Master text styles</a:t>
            </a:r>
          </a:p>
        </p:txBody>
      </p:sp>
      <p:sp>
        <p:nvSpPr>
          <p:cNvPr id="9" name="Slide Number Placeholder 5"/>
          <p:cNvSpPr>
            <a:spLocks noGrp="1"/>
          </p:cNvSpPr>
          <p:nvPr>
            <p:ph type="sldNum" sz="quarter" idx="10"/>
          </p:nvPr>
        </p:nvSpPr>
        <p:spPr/>
        <p:txBody>
          <a:bodyPr/>
          <a:lstStyle>
            <a:lvl1pPr>
              <a:defRPr>
                <a:solidFill>
                  <a:schemeClr val="tx1"/>
                </a:solidFill>
                <a:latin typeface="Arial" pitchFamily="34" charset="0"/>
              </a:defRPr>
            </a:lvl1pPr>
          </a:lstStyle>
          <a:p>
            <a:fld id="{E03ED3DC-378C-4D78-A54F-5AC8AD2F5278}" type="slidenum">
              <a:rPr lang="en-GB" smtClean="0"/>
              <a:t>‹#›</a:t>
            </a:fld>
            <a:endParaRPr lang="en-GB" dirty="0"/>
          </a:p>
        </p:txBody>
      </p:sp>
    </p:spTree>
    <p:extLst>
      <p:ext uri="{BB962C8B-B14F-4D97-AF65-F5344CB8AC3E}">
        <p14:creationId xmlns:p14="http://schemas.microsoft.com/office/powerpoint/2010/main" val="1214053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
        <p:nvSpPr>
          <p:cNvPr id="4" name="Rectangle 3"/>
          <p:cNvSpPr>
            <a:spLocks noChangeArrowheads="1"/>
          </p:cNvSpPr>
          <p:nvPr/>
        </p:nvSpPr>
        <p:spPr bwMode="auto">
          <a:xfrm>
            <a:off x="0" y="6264413"/>
            <a:ext cx="12192000" cy="593588"/>
          </a:xfrm>
          <a:prstGeom prst="rect">
            <a:avLst/>
          </a:prstGeom>
          <a:solidFill>
            <a:schemeClr val="accent2"/>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nchor="ctr"/>
          <a:lstStyle/>
          <a:p>
            <a:pPr algn="ctr" defTabSz="544350"/>
            <a:endParaRPr lang="en-GB" sz="1799" dirty="0">
              <a:solidFill>
                <a:srgbClr val="959595"/>
              </a:solidFill>
              <a:latin typeface="Calibri" pitchFamily="34" charset="0"/>
            </a:endParaRPr>
          </a:p>
        </p:txBody>
      </p:sp>
      <p:sp>
        <p:nvSpPr>
          <p:cNvPr id="5" name="TextBox 4"/>
          <p:cNvSpPr txBox="1">
            <a:spLocks noChangeArrowheads="1"/>
          </p:cNvSpPr>
          <p:nvPr/>
        </p:nvSpPr>
        <p:spPr bwMode="auto">
          <a:xfrm>
            <a:off x="609441" y="6402493"/>
            <a:ext cx="2845647" cy="32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544513" eaLnBrk="0" hangingPunct="0">
              <a:defRPr sz="2400">
                <a:solidFill>
                  <a:schemeClr val="tx1"/>
                </a:solidFill>
                <a:latin typeface="Arial" charset="0"/>
                <a:ea typeface="ＭＳ Ｐゴシック" charset="0"/>
                <a:cs typeface="Geneva" charset="0"/>
              </a:defRPr>
            </a:lvl1pPr>
            <a:lvl2pPr marL="45165963" indent="-44621450" defTabSz="544513" eaLnBrk="0" hangingPunct="0">
              <a:defRPr sz="2400">
                <a:solidFill>
                  <a:schemeClr val="tx1"/>
                </a:solidFill>
                <a:latin typeface="Arial" charset="0"/>
                <a:ea typeface="Geneva" charset="0"/>
                <a:cs typeface="Geneva" charset="0"/>
              </a:defRPr>
            </a:lvl2pPr>
            <a:lvl3pPr eaLnBrk="0" hangingPunct="0">
              <a:defRPr sz="2400">
                <a:solidFill>
                  <a:schemeClr val="tx1"/>
                </a:solidFill>
                <a:latin typeface="Arial" charset="0"/>
                <a:ea typeface="Geneva" charset="0"/>
                <a:cs typeface="Geneva" charset="0"/>
              </a:defRPr>
            </a:lvl3pPr>
            <a:lvl4pPr marL="42265600" indent="-40632063" defTabSz="544513" eaLnBrk="0" hangingPunct="0">
              <a:defRPr sz="2400">
                <a:solidFill>
                  <a:schemeClr val="tx1"/>
                </a:solidFill>
                <a:latin typeface="Arial" charset="0"/>
                <a:ea typeface="Geneva" charset="0"/>
                <a:cs typeface="Geneva" charset="0"/>
              </a:defRPr>
            </a:lvl4pPr>
            <a:lvl5pPr marL="42810113" indent="-40632063" defTabSz="544513" eaLnBrk="0" hangingPunct="0">
              <a:defRPr sz="2400">
                <a:solidFill>
                  <a:schemeClr val="tx1"/>
                </a:solidFill>
                <a:latin typeface="Arial" charset="0"/>
                <a:ea typeface="Geneva" charset="0"/>
                <a:cs typeface="Geneva" charset="0"/>
              </a:defRPr>
            </a:lvl5pPr>
            <a:lvl6pPr marL="432673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6pPr>
            <a:lvl7pPr marL="437245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7pPr>
            <a:lvl8pPr marL="441817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8pPr>
            <a:lvl9pPr marL="446389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9pPr>
          </a:lstStyle>
          <a:p>
            <a:pPr eaLnBrk="1" hangingPunct="1">
              <a:defRPr/>
            </a:pPr>
            <a:r>
              <a:rPr lang="en-US" sz="1400" dirty="0" smtClean="0">
                <a:solidFill>
                  <a:srgbClr val="414141"/>
                </a:solidFill>
              </a:rPr>
              <a:t>www.bl.uk</a:t>
            </a:r>
          </a:p>
        </p:txBody>
      </p:sp>
      <p:pic>
        <p:nvPicPr>
          <p:cNvPr id="6" name="Picture 3" descr="BLMARK_4 COL_BLRED_18mm.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57180" y="152365"/>
            <a:ext cx="539609" cy="1050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BLMARK_4 COL_BLRED_18mm.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57180" y="152365"/>
            <a:ext cx="539609" cy="1050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8"/>
          <p:cNvSpPr>
            <a:spLocks noGrp="1"/>
          </p:cNvSpPr>
          <p:nvPr>
            <p:ph idx="1"/>
          </p:nvPr>
        </p:nvSpPr>
        <p:spPr bwMode="auto">
          <a:xfrm>
            <a:off x="457081" y="1599830"/>
            <a:ext cx="8227457" cy="4524915"/>
          </a:xfrm>
          <a:prstGeom prst="rect">
            <a:avLst/>
          </a:prstGeom>
          <a:noFill/>
          <a:ln w="9525">
            <a:noFill/>
            <a:miter lim="800000"/>
            <a:headEnd/>
            <a:tailEnd/>
          </a:ln>
        </p:spPr>
        <p:txBody>
          <a:bodyPr lIns="91440" tIns="45720" rIns="91440" bIns="45720"/>
          <a:lstStyle>
            <a:lvl1pPr marL="184095" marR="0" indent="-184095" algn="l" defTabSz="457063" rtl="0" eaLnBrk="0" fontAlgn="base" latinLnBrk="0" hangingPunct="0">
              <a:lnSpc>
                <a:spcPct val="100000"/>
              </a:lnSpc>
              <a:spcBef>
                <a:spcPct val="0"/>
              </a:spcBef>
              <a:spcAft>
                <a:spcPts val="1200"/>
              </a:spcAft>
              <a:buClr>
                <a:schemeClr val="accent2"/>
              </a:buClr>
              <a:buSzTx/>
              <a:buFont typeface="Arial"/>
              <a:buChar char="•"/>
              <a:tabLst/>
              <a:defRPr sz="2199" baseline="0">
                <a:solidFill>
                  <a:schemeClr val="tx1"/>
                </a:solidFill>
              </a:defRPr>
            </a:lvl1pPr>
            <a:lvl2pPr marL="358667" indent="-174573">
              <a:buClr>
                <a:schemeClr val="bg1"/>
              </a:buClr>
              <a:buFont typeface="Arial"/>
              <a:buChar char="•"/>
              <a:defRPr sz="2199"/>
            </a:lvl2pPr>
          </a:lstStyle>
          <a:p>
            <a:pPr lvl="0"/>
            <a:r>
              <a:rPr lang="en-US" noProof="0" smtClean="0"/>
              <a:t>Click to edit Master text styles</a:t>
            </a:r>
          </a:p>
        </p:txBody>
      </p:sp>
      <p:sp>
        <p:nvSpPr>
          <p:cNvPr id="9" name="Slide Number Placeholder 5"/>
          <p:cNvSpPr>
            <a:spLocks noGrp="1"/>
          </p:cNvSpPr>
          <p:nvPr>
            <p:ph type="sldNum" sz="quarter" idx="10"/>
          </p:nvPr>
        </p:nvSpPr>
        <p:spPr/>
        <p:txBody>
          <a:bodyPr/>
          <a:lstStyle>
            <a:lvl1pPr>
              <a:defRPr>
                <a:solidFill>
                  <a:schemeClr val="tx1"/>
                </a:solidFill>
              </a:defRPr>
            </a:lvl1pPr>
          </a:lstStyle>
          <a:p>
            <a:fld id="{E03ED3DC-378C-4D78-A54F-5AC8AD2F5278}" type="slidenum">
              <a:rPr lang="en-GB" smtClean="0"/>
              <a:t>‹#›</a:t>
            </a:fld>
            <a:endParaRPr lang="en-GB" dirty="0"/>
          </a:p>
        </p:txBody>
      </p:sp>
    </p:spTree>
    <p:extLst>
      <p:ext uri="{BB962C8B-B14F-4D97-AF65-F5344CB8AC3E}">
        <p14:creationId xmlns:p14="http://schemas.microsoft.com/office/powerpoint/2010/main" val="22805809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5" name="Rectangle 4"/>
          <p:cNvSpPr>
            <a:spLocks noChangeArrowheads="1"/>
          </p:cNvSpPr>
          <p:nvPr/>
        </p:nvSpPr>
        <p:spPr bwMode="auto">
          <a:xfrm>
            <a:off x="0" y="6264413"/>
            <a:ext cx="12192000" cy="593588"/>
          </a:xfrm>
          <a:prstGeom prst="rect">
            <a:avLst/>
          </a:prstGeom>
          <a:solidFill>
            <a:schemeClr val="accent2"/>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nchor="ctr"/>
          <a:lstStyle/>
          <a:p>
            <a:pPr algn="ctr" defTabSz="544350"/>
            <a:endParaRPr lang="en-GB" sz="1799" dirty="0">
              <a:solidFill>
                <a:srgbClr val="959595"/>
              </a:solidFill>
              <a:latin typeface="Calibri" pitchFamily="34" charset="0"/>
            </a:endParaRPr>
          </a:p>
        </p:txBody>
      </p:sp>
      <p:sp>
        <p:nvSpPr>
          <p:cNvPr id="6" name="TextBox 5"/>
          <p:cNvSpPr txBox="1">
            <a:spLocks noChangeArrowheads="1"/>
          </p:cNvSpPr>
          <p:nvPr/>
        </p:nvSpPr>
        <p:spPr bwMode="auto">
          <a:xfrm>
            <a:off x="609441" y="6402493"/>
            <a:ext cx="2845647" cy="32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50" tIns="54425" rIns="108850" bIns="54425">
            <a:spAutoFit/>
          </a:bodyPr>
          <a:lstStyle>
            <a:lvl1pPr defTabSz="544513" eaLnBrk="0" hangingPunct="0">
              <a:defRPr sz="2400">
                <a:solidFill>
                  <a:schemeClr val="tx1"/>
                </a:solidFill>
                <a:latin typeface="Arial" charset="0"/>
                <a:ea typeface="ＭＳ Ｐゴシック" charset="0"/>
                <a:cs typeface="Geneva" charset="0"/>
              </a:defRPr>
            </a:lvl1pPr>
            <a:lvl2pPr marL="45165963" indent="-44621450" defTabSz="544513" eaLnBrk="0" hangingPunct="0">
              <a:defRPr sz="2400">
                <a:solidFill>
                  <a:schemeClr val="tx1"/>
                </a:solidFill>
                <a:latin typeface="Arial" charset="0"/>
                <a:ea typeface="Geneva" charset="0"/>
                <a:cs typeface="Geneva" charset="0"/>
              </a:defRPr>
            </a:lvl2pPr>
            <a:lvl3pPr eaLnBrk="0" hangingPunct="0">
              <a:defRPr sz="2400">
                <a:solidFill>
                  <a:schemeClr val="tx1"/>
                </a:solidFill>
                <a:latin typeface="Arial" charset="0"/>
                <a:ea typeface="Geneva" charset="0"/>
                <a:cs typeface="Geneva" charset="0"/>
              </a:defRPr>
            </a:lvl3pPr>
            <a:lvl4pPr marL="42265600" indent="-40632063" defTabSz="544513" eaLnBrk="0" hangingPunct="0">
              <a:defRPr sz="2400">
                <a:solidFill>
                  <a:schemeClr val="tx1"/>
                </a:solidFill>
                <a:latin typeface="Arial" charset="0"/>
                <a:ea typeface="Geneva" charset="0"/>
                <a:cs typeface="Geneva" charset="0"/>
              </a:defRPr>
            </a:lvl4pPr>
            <a:lvl5pPr marL="42810113" indent="-40632063" defTabSz="544513" eaLnBrk="0" hangingPunct="0">
              <a:defRPr sz="2400">
                <a:solidFill>
                  <a:schemeClr val="tx1"/>
                </a:solidFill>
                <a:latin typeface="Arial" charset="0"/>
                <a:ea typeface="Geneva" charset="0"/>
                <a:cs typeface="Geneva" charset="0"/>
              </a:defRPr>
            </a:lvl5pPr>
            <a:lvl6pPr marL="432673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6pPr>
            <a:lvl7pPr marL="437245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7pPr>
            <a:lvl8pPr marL="441817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8pPr>
            <a:lvl9pPr marL="44638913" indent="-40632063" defTabSz="544513" eaLnBrk="0" fontAlgn="base" hangingPunct="0">
              <a:spcBef>
                <a:spcPct val="0"/>
              </a:spcBef>
              <a:spcAft>
                <a:spcPct val="0"/>
              </a:spcAft>
              <a:defRPr sz="2400">
                <a:solidFill>
                  <a:schemeClr val="tx1"/>
                </a:solidFill>
                <a:latin typeface="Arial" charset="0"/>
                <a:ea typeface="Geneva" charset="0"/>
                <a:cs typeface="Geneva" charset="0"/>
              </a:defRPr>
            </a:lvl9pPr>
          </a:lstStyle>
          <a:p>
            <a:pPr eaLnBrk="1" hangingPunct="1">
              <a:defRPr/>
            </a:pPr>
            <a:r>
              <a:rPr lang="en-US" sz="1400" dirty="0" smtClean="0">
                <a:solidFill>
                  <a:srgbClr val="414141"/>
                </a:solidFill>
              </a:rPr>
              <a:t>www.bl.uk</a:t>
            </a:r>
          </a:p>
        </p:txBody>
      </p:sp>
      <p:pic>
        <p:nvPicPr>
          <p:cNvPr id="7" name="Picture 3" descr="BLMARK_4 COL_BLRED_18mm.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57180" y="152365"/>
            <a:ext cx="539609" cy="1050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BLMARK_4 COL_BLRED_18mm.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57180" y="152365"/>
            <a:ext cx="539609" cy="1050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081" y="1599830"/>
            <a:ext cx="4037549" cy="4524915"/>
          </a:xfrm>
          <a:prstGeom prst="rect">
            <a:avLst/>
          </a:prstGeom>
        </p:spPr>
        <p:txBody>
          <a:bodyPr/>
          <a:lstStyle>
            <a:lvl1pPr>
              <a:defRPr sz="2799"/>
            </a:lvl1pPr>
            <a:lvl2pPr>
              <a:defRPr sz="2399"/>
            </a:lvl2pPr>
            <a:lvl3pPr>
              <a:defRPr sz="1999"/>
            </a:lvl3pPr>
            <a:lvl4pPr>
              <a:defRPr sz="1799"/>
            </a:lvl4pPr>
            <a:lvl5pPr>
              <a:defRPr sz="1799"/>
            </a:lvl5pPr>
            <a:lvl6pPr>
              <a:defRPr sz="1799"/>
            </a:lvl6pPr>
            <a:lvl7pPr>
              <a:defRPr sz="1799"/>
            </a:lvl7pPr>
            <a:lvl8pPr>
              <a:defRPr sz="1799"/>
            </a:lvl8pPr>
            <a:lvl9pPr>
              <a:defRPr sz="1799"/>
            </a:lvl9pPr>
          </a:lstStyle>
          <a:p>
            <a:pPr lvl="0"/>
            <a:r>
              <a:rPr lang="en-US" smtClean="0"/>
              <a:t>Click to edit Master text styles</a:t>
            </a:r>
          </a:p>
          <a:p>
            <a:pPr lvl="1"/>
            <a:r>
              <a:rPr lang="en-US" smtClean="0"/>
              <a:t>Second level</a:t>
            </a:r>
          </a:p>
        </p:txBody>
      </p:sp>
      <p:sp>
        <p:nvSpPr>
          <p:cNvPr id="4" name="Content Placeholder 3"/>
          <p:cNvSpPr>
            <a:spLocks noGrp="1"/>
          </p:cNvSpPr>
          <p:nvPr>
            <p:ph sz="half" idx="2"/>
          </p:nvPr>
        </p:nvSpPr>
        <p:spPr>
          <a:xfrm>
            <a:off x="4646990" y="1599830"/>
            <a:ext cx="4037549" cy="4524915"/>
          </a:xfrm>
          <a:prstGeom prst="rect">
            <a:avLst/>
          </a:prstGeom>
        </p:spPr>
        <p:txBody>
          <a:bodyPr/>
          <a:lstStyle>
            <a:lvl1pPr>
              <a:buNone/>
              <a:defRPr sz="2799"/>
            </a:lvl1pPr>
            <a:lvl2pPr>
              <a:defRPr sz="2399"/>
            </a:lvl2pPr>
            <a:lvl3pPr>
              <a:defRPr sz="1999"/>
            </a:lvl3pPr>
            <a:lvl4pPr>
              <a:defRPr sz="1799"/>
            </a:lvl4pPr>
            <a:lvl5pPr>
              <a:defRPr sz="1799"/>
            </a:lvl5pPr>
            <a:lvl6pPr>
              <a:defRPr sz="1799"/>
            </a:lvl6pPr>
            <a:lvl7pPr>
              <a:defRPr sz="1799"/>
            </a:lvl7pPr>
            <a:lvl8pPr>
              <a:defRPr sz="1799"/>
            </a:lvl8pPr>
            <a:lvl9pPr>
              <a:defRPr sz="1799"/>
            </a:lvl9pPr>
          </a:lstStyle>
          <a:p>
            <a:pPr lvl="0"/>
            <a:r>
              <a:rPr lang="en-US" smtClean="0"/>
              <a:t>Click to edit Master text styles</a:t>
            </a:r>
          </a:p>
        </p:txBody>
      </p:sp>
      <p:sp>
        <p:nvSpPr>
          <p:cNvPr id="9" name="Slide Number Placeholder 5"/>
          <p:cNvSpPr>
            <a:spLocks noGrp="1"/>
          </p:cNvSpPr>
          <p:nvPr>
            <p:ph type="sldNum" sz="quarter" idx="10"/>
          </p:nvPr>
        </p:nvSpPr>
        <p:spPr/>
        <p:txBody>
          <a:bodyPr/>
          <a:lstStyle>
            <a:lvl1pPr>
              <a:defRPr>
                <a:solidFill>
                  <a:schemeClr val="tx1"/>
                </a:solidFill>
              </a:defRPr>
            </a:lvl1pPr>
          </a:lstStyle>
          <a:p>
            <a:fld id="{E03ED3DC-378C-4D78-A54F-5AC8AD2F5278}" type="slidenum">
              <a:rPr lang="en-GB" smtClean="0"/>
              <a:t>‹#›</a:t>
            </a:fld>
            <a:endParaRPr lang="en-GB" dirty="0"/>
          </a:p>
        </p:txBody>
      </p:sp>
    </p:spTree>
    <p:extLst>
      <p:ext uri="{BB962C8B-B14F-4D97-AF65-F5344CB8AC3E}">
        <p14:creationId xmlns:p14="http://schemas.microsoft.com/office/powerpoint/2010/main" val="23908426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Aqua: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add title</a:t>
            </a:r>
            <a:endParaRPr lang="en-GB" dirty="0"/>
          </a:p>
        </p:txBody>
      </p:sp>
    </p:spTree>
    <p:extLst>
      <p:ext uri="{BB962C8B-B14F-4D97-AF65-F5344CB8AC3E}">
        <p14:creationId xmlns:p14="http://schemas.microsoft.com/office/powerpoint/2010/main" val="2995985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CCBCC7C-2AE6-DC4C-9208-1213CDB600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71E2603F-14B7-DB48-851F-1B188B450AB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15F81173-1737-524A-80BC-9CF1E39FA480}"/>
              </a:ext>
            </a:extLst>
          </p:cNvPr>
          <p:cNvSpPr>
            <a:spLocks noGrp="1"/>
          </p:cNvSpPr>
          <p:nvPr>
            <p:ph type="dt" sz="half" idx="10"/>
          </p:nvPr>
        </p:nvSpPr>
        <p:spPr/>
        <p:txBody>
          <a:bodyPr/>
          <a:lstStyle/>
          <a:p>
            <a:fld id="{6085683A-3075-E046-8BC7-F8C47BA8ABF1}" type="datetimeFigureOut">
              <a:rPr lang="en-US" smtClean="0"/>
              <a:t>2/26/2019</a:t>
            </a:fld>
            <a:endParaRPr lang="en-US"/>
          </a:p>
        </p:txBody>
      </p:sp>
      <p:sp>
        <p:nvSpPr>
          <p:cNvPr id="5" name="Footer Placeholder 4">
            <a:extLst>
              <a:ext uri="{FF2B5EF4-FFF2-40B4-BE49-F238E27FC236}">
                <a16:creationId xmlns="" xmlns:a16="http://schemas.microsoft.com/office/drawing/2014/main" id="{383BAAF5-6A31-4743-BD58-E62CB706ED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ABF1F41-DA40-6F44-AF97-7A4B114E8051}"/>
              </a:ext>
            </a:extLst>
          </p:cNvPr>
          <p:cNvSpPr>
            <a:spLocks noGrp="1"/>
          </p:cNvSpPr>
          <p:nvPr>
            <p:ph type="sldNum" sz="quarter" idx="12"/>
          </p:nvPr>
        </p:nvSpPr>
        <p:spPr/>
        <p:txBody>
          <a:bodyPr/>
          <a:lstStyle/>
          <a:p>
            <a:fld id="{5EF58794-B32B-484B-AC63-B09828634321}" type="slidenum">
              <a:rPr lang="en-US" smtClean="0"/>
              <a:t>‹#›</a:t>
            </a:fld>
            <a:endParaRPr lang="en-US"/>
          </a:p>
        </p:txBody>
      </p:sp>
    </p:spTree>
    <p:extLst>
      <p:ext uri="{BB962C8B-B14F-4D97-AF65-F5344CB8AC3E}">
        <p14:creationId xmlns:p14="http://schemas.microsoft.com/office/powerpoint/2010/main" val="1990536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F8C71A1-EC3E-3C4C-9D23-FC48C13C3A1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213AFA9C-5C0E-8F44-B1FF-3F99AA6238D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0B31872E-43E8-E34E-B23C-200599295F2B}"/>
              </a:ext>
            </a:extLst>
          </p:cNvPr>
          <p:cNvSpPr>
            <a:spLocks noGrp="1"/>
          </p:cNvSpPr>
          <p:nvPr>
            <p:ph type="dt" sz="half" idx="10"/>
          </p:nvPr>
        </p:nvSpPr>
        <p:spPr/>
        <p:txBody>
          <a:bodyPr/>
          <a:lstStyle/>
          <a:p>
            <a:fld id="{6085683A-3075-E046-8BC7-F8C47BA8ABF1}" type="datetimeFigureOut">
              <a:rPr lang="en-US" smtClean="0"/>
              <a:t>2/26/2019</a:t>
            </a:fld>
            <a:endParaRPr lang="en-US"/>
          </a:p>
        </p:txBody>
      </p:sp>
      <p:sp>
        <p:nvSpPr>
          <p:cNvPr id="5" name="Footer Placeholder 4">
            <a:extLst>
              <a:ext uri="{FF2B5EF4-FFF2-40B4-BE49-F238E27FC236}">
                <a16:creationId xmlns="" xmlns:a16="http://schemas.microsoft.com/office/drawing/2014/main" id="{A7285C8D-DC70-B542-ADCB-36B7D604C1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9BE7489E-6064-7841-851E-89CC7678763D}"/>
              </a:ext>
            </a:extLst>
          </p:cNvPr>
          <p:cNvSpPr>
            <a:spLocks noGrp="1"/>
          </p:cNvSpPr>
          <p:nvPr>
            <p:ph type="sldNum" sz="quarter" idx="12"/>
          </p:nvPr>
        </p:nvSpPr>
        <p:spPr/>
        <p:txBody>
          <a:bodyPr/>
          <a:lstStyle/>
          <a:p>
            <a:fld id="{5EF58794-B32B-484B-AC63-B09828634321}" type="slidenum">
              <a:rPr lang="en-US" smtClean="0"/>
              <a:t>‹#›</a:t>
            </a:fld>
            <a:endParaRPr lang="en-US"/>
          </a:p>
        </p:txBody>
      </p:sp>
    </p:spTree>
    <p:extLst>
      <p:ext uri="{BB962C8B-B14F-4D97-AF65-F5344CB8AC3E}">
        <p14:creationId xmlns:p14="http://schemas.microsoft.com/office/powerpoint/2010/main" val="4159683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8359D9A-2FA3-1342-899A-45FD18493D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251F358E-7272-E745-AD3B-CDA059186F3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EE7EF080-6511-0E43-9B9B-1FF4A97BF3D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C0235A25-F9BA-2D4C-A216-3AC115F65731}"/>
              </a:ext>
            </a:extLst>
          </p:cNvPr>
          <p:cNvSpPr>
            <a:spLocks noGrp="1"/>
          </p:cNvSpPr>
          <p:nvPr>
            <p:ph type="dt" sz="half" idx="10"/>
          </p:nvPr>
        </p:nvSpPr>
        <p:spPr/>
        <p:txBody>
          <a:bodyPr/>
          <a:lstStyle/>
          <a:p>
            <a:fld id="{6085683A-3075-E046-8BC7-F8C47BA8ABF1}" type="datetimeFigureOut">
              <a:rPr lang="en-US" smtClean="0"/>
              <a:t>2/26/2019</a:t>
            </a:fld>
            <a:endParaRPr lang="en-US"/>
          </a:p>
        </p:txBody>
      </p:sp>
      <p:sp>
        <p:nvSpPr>
          <p:cNvPr id="6" name="Footer Placeholder 5">
            <a:extLst>
              <a:ext uri="{FF2B5EF4-FFF2-40B4-BE49-F238E27FC236}">
                <a16:creationId xmlns="" xmlns:a16="http://schemas.microsoft.com/office/drawing/2014/main" id="{248C20F8-D5B4-A54B-9BD9-14E90B3CB8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D35895CA-AA95-B74D-9E48-8FD6C94503E5}"/>
              </a:ext>
            </a:extLst>
          </p:cNvPr>
          <p:cNvSpPr>
            <a:spLocks noGrp="1"/>
          </p:cNvSpPr>
          <p:nvPr>
            <p:ph type="sldNum" sz="quarter" idx="12"/>
          </p:nvPr>
        </p:nvSpPr>
        <p:spPr/>
        <p:txBody>
          <a:bodyPr/>
          <a:lstStyle/>
          <a:p>
            <a:fld id="{5EF58794-B32B-484B-AC63-B09828634321}" type="slidenum">
              <a:rPr lang="en-US" smtClean="0"/>
              <a:t>‹#›</a:t>
            </a:fld>
            <a:endParaRPr lang="en-US"/>
          </a:p>
        </p:txBody>
      </p:sp>
    </p:spTree>
    <p:extLst>
      <p:ext uri="{BB962C8B-B14F-4D97-AF65-F5344CB8AC3E}">
        <p14:creationId xmlns:p14="http://schemas.microsoft.com/office/powerpoint/2010/main" val="467284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DF48BB3-C4EC-4948-8F84-EC49786822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B3B948D1-AE20-7C48-951E-786C9B4742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A95DD096-6E27-9746-8AC7-4A0F7C76638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FA26578D-9B36-8C4C-AB74-4ECE28124F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7323DE88-40A1-E445-AA17-33F81C6063C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B01502A6-E31B-8C4B-9BE0-1D0A5028D30C}"/>
              </a:ext>
            </a:extLst>
          </p:cNvPr>
          <p:cNvSpPr>
            <a:spLocks noGrp="1"/>
          </p:cNvSpPr>
          <p:nvPr>
            <p:ph type="dt" sz="half" idx="10"/>
          </p:nvPr>
        </p:nvSpPr>
        <p:spPr/>
        <p:txBody>
          <a:bodyPr/>
          <a:lstStyle/>
          <a:p>
            <a:fld id="{6085683A-3075-E046-8BC7-F8C47BA8ABF1}" type="datetimeFigureOut">
              <a:rPr lang="en-US" smtClean="0"/>
              <a:t>2/26/2019</a:t>
            </a:fld>
            <a:endParaRPr lang="en-US"/>
          </a:p>
        </p:txBody>
      </p:sp>
      <p:sp>
        <p:nvSpPr>
          <p:cNvPr id="8" name="Footer Placeholder 7">
            <a:extLst>
              <a:ext uri="{FF2B5EF4-FFF2-40B4-BE49-F238E27FC236}">
                <a16:creationId xmlns="" xmlns:a16="http://schemas.microsoft.com/office/drawing/2014/main" id="{B34A44E8-2540-C646-B8C6-7088203AD7D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5D8AC645-A617-D64A-9C07-7A0299737930}"/>
              </a:ext>
            </a:extLst>
          </p:cNvPr>
          <p:cNvSpPr>
            <a:spLocks noGrp="1"/>
          </p:cNvSpPr>
          <p:nvPr>
            <p:ph type="sldNum" sz="quarter" idx="12"/>
          </p:nvPr>
        </p:nvSpPr>
        <p:spPr/>
        <p:txBody>
          <a:bodyPr/>
          <a:lstStyle/>
          <a:p>
            <a:fld id="{5EF58794-B32B-484B-AC63-B09828634321}" type="slidenum">
              <a:rPr lang="en-US" smtClean="0"/>
              <a:t>‹#›</a:t>
            </a:fld>
            <a:endParaRPr lang="en-US"/>
          </a:p>
        </p:txBody>
      </p:sp>
    </p:spTree>
    <p:extLst>
      <p:ext uri="{BB962C8B-B14F-4D97-AF65-F5344CB8AC3E}">
        <p14:creationId xmlns:p14="http://schemas.microsoft.com/office/powerpoint/2010/main" val="2877579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B841D4C-C25E-E344-ADA1-5E0E7F537F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AFFC94B0-ABB7-3742-8479-F7F8556800BA}"/>
              </a:ext>
            </a:extLst>
          </p:cNvPr>
          <p:cNvSpPr>
            <a:spLocks noGrp="1"/>
          </p:cNvSpPr>
          <p:nvPr>
            <p:ph type="dt" sz="half" idx="10"/>
          </p:nvPr>
        </p:nvSpPr>
        <p:spPr/>
        <p:txBody>
          <a:bodyPr/>
          <a:lstStyle/>
          <a:p>
            <a:fld id="{6085683A-3075-E046-8BC7-F8C47BA8ABF1}" type="datetimeFigureOut">
              <a:rPr lang="en-US" smtClean="0"/>
              <a:t>2/26/2019</a:t>
            </a:fld>
            <a:endParaRPr lang="en-US"/>
          </a:p>
        </p:txBody>
      </p:sp>
      <p:sp>
        <p:nvSpPr>
          <p:cNvPr id="4" name="Footer Placeholder 3">
            <a:extLst>
              <a:ext uri="{FF2B5EF4-FFF2-40B4-BE49-F238E27FC236}">
                <a16:creationId xmlns="" xmlns:a16="http://schemas.microsoft.com/office/drawing/2014/main" id="{5F10B525-1CF7-034C-BA8E-B6D3CC45E61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7643E326-1D28-3F41-8E0F-ADE23DD98E6D}"/>
              </a:ext>
            </a:extLst>
          </p:cNvPr>
          <p:cNvSpPr>
            <a:spLocks noGrp="1"/>
          </p:cNvSpPr>
          <p:nvPr>
            <p:ph type="sldNum" sz="quarter" idx="12"/>
          </p:nvPr>
        </p:nvSpPr>
        <p:spPr/>
        <p:txBody>
          <a:bodyPr/>
          <a:lstStyle/>
          <a:p>
            <a:fld id="{5EF58794-B32B-484B-AC63-B09828634321}" type="slidenum">
              <a:rPr lang="en-US" smtClean="0"/>
              <a:t>‹#›</a:t>
            </a:fld>
            <a:endParaRPr lang="en-US"/>
          </a:p>
        </p:txBody>
      </p:sp>
    </p:spTree>
    <p:extLst>
      <p:ext uri="{BB962C8B-B14F-4D97-AF65-F5344CB8AC3E}">
        <p14:creationId xmlns:p14="http://schemas.microsoft.com/office/powerpoint/2010/main" val="1184384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A7FE94B0-C349-DF42-B553-8B3A7BE36F41}"/>
              </a:ext>
            </a:extLst>
          </p:cNvPr>
          <p:cNvSpPr>
            <a:spLocks noGrp="1"/>
          </p:cNvSpPr>
          <p:nvPr>
            <p:ph type="dt" sz="half" idx="10"/>
          </p:nvPr>
        </p:nvSpPr>
        <p:spPr/>
        <p:txBody>
          <a:bodyPr/>
          <a:lstStyle/>
          <a:p>
            <a:fld id="{6085683A-3075-E046-8BC7-F8C47BA8ABF1}" type="datetimeFigureOut">
              <a:rPr lang="en-US" smtClean="0"/>
              <a:t>2/26/2019</a:t>
            </a:fld>
            <a:endParaRPr lang="en-US"/>
          </a:p>
        </p:txBody>
      </p:sp>
      <p:sp>
        <p:nvSpPr>
          <p:cNvPr id="3" name="Footer Placeholder 2">
            <a:extLst>
              <a:ext uri="{FF2B5EF4-FFF2-40B4-BE49-F238E27FC236}">
                <a16:creationId xmlns="" xmlns:a16="http://schemas.microsoft.com/office/drawing/2014/main" id="{D389DBD1-13B2-8444-9ED7-002914EBA7D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4F80E665-8ACD-B243-BD78-371B66193CC0}"/>
              </a:ext>
            </a:extLst>
          </p:cNvPr>
          <p:cNvSpPr>
            <a:spLocks noGrp="1"/>
          </p:cNvSpPr>
          <p:nvPr>
            <p:ph type="sldNum" sz="quarter" idx="12"/>
          </p:nvPr>
        </p:nvSpPr>
        <p:spPr/>
        <p:txBody>
          <a:bodyPr/>
          <a:lstStyle/>
          <a:p>
            <a:fld id="{5EF58794-B32B-484B-AC63-B09828634321}" type="slidenum">
              <a:rPr lang="en-US" smtClean="0"/>
              <a:t>‹#›</a:t>
            </a:fld>
            <a:endParaRPr lang="en-US"/>
          </a:p>
        </p:txBody>
      </p:sp>
    </p:spTree>
    <p:extLst>
      <p:ext uri="{BB962C8B-B14F-4D97-AF65-F5344CB8AC3E}">
        <p14:creationId xmlns:p14="http://schemas.microsoft.com/office/powerpoint/2010/main" val="1396976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8AE3555-90B1-D34B-9668-2B70205748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348CC2C0-70A9-9942-B473-6EEEC18E07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0C6086FD-40E3-5043-8D6E-03F9A5C2B7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01B14DD2-98DD-DC45-A29E-8B5372BB2EBE}"/>
              </a:ext>
            </a:extLst>
          </p:cNvPr>
          <p:cNvSpPr>
            <a:spLocks noGrp="1"/>
          </p:cNvSpPr>
          <p:nvPr>
            <p:ph type="dt" sz="half" idx="10"/>
          </p:nvPr>
        </p:nvSpPr>
        <p:spPr/>
        <p:txBody>
          <a:bodyPr/>
          <a:lstStyle/>
          <a:p>
            <a:fld id="{6085683A-3075-E046-8BC7-F8C47BA8ABF1}" type="datetimeFigureOut">
              <a:rPr lang="en-US" smtClean="0"/>
              <a:t>2/26/2019</a:t>
            </a:fld>
            <a:endParaRPr lang="en-US"/>
          </a:p>
        </p:txBody>
      </p:sp>
      <p:sp>
        <p:nvSpPr>
          <p:cNvPr id="6" name="Footer Placeholder 5">
            <a:extLst>
              <a:ext uri="{FF2B5EF4-FFF2-40B4-BE49-F238E27FC236}">
                <a16:creationId xmlns="" xmlns:a16="http://schemas.microsoft.com/office/drawing/2014/main" id="{308113A0-CC29-C74C-A00E-A33B4D2AEE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7B4DBB16-1F8A-6246-A0A3-EF844A7D0AEA}"/>
              </a:ext>
            </a:extLst>
          </p:cNvPr>
          <p:cNvSpPr>
            <a:spLocks noGrp="1"/>
          </p:cNvSpPr>
          <p:nvPr>
            <p:ph type="sldNum" sz="quarter" idx="12"/>
          </p:nvPr>
        </p:nvSpPr>
        <p:spPr/>
        <p:txBody>
          <a:bodyPr/>
          <a:lstStyle/>
          <a:p>
            <a:fld id="{5EF58794-B32B-484B-AC63-B09828634321}" type="slidenum">
              <a:rPr lang="en-US" smtClean="0"/>
              <a:t>‹#›</a:t>
            </a:fld>
            <a:endParaRPr lang="en-US"/>
          </a:p>
        </p:txBody>
      </p:sp>
    </p:spTree>
    <p:extLst>
      <p:ext uri="{BB962C8B-B14F-4D97-AF65-F5344CB8AC3E}">
        <p14:creationId xmlns:p14="http://schemas.microsoft.com/office/powerpoint/2010/main" val="3467098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E9D76CA-17C5-F34B-8BD7-4E4858F641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F68CF3C5-3E62-2646-A4F6-7B2CD335E7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2EF3FA62-7D98-054E-BF5C-5F62120F9C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27AEA634-DED7-7D45-96E0-07D6D1147C75}"/>
              </a:ext>
            </a:extLst>
          </p:cNvPr>
          <p:cNvSpPr>
            <a:spLocks noGrp="1"/>
          </p:cNvSpPr>
          <p:nvPr>
            <p:ph type="dt" sz="half" idx="10"/>
          </p:nvPr>
        </p:nvSpPr>
        <p:spPr/>
        <p:txBody>
          <a:bodyPr/>
          <a:lstStyle/>
          <a:p>
            <a:fld id="{6085683A-3075-E046-8BC7-F8C47BA8ABF1}" type="datetimeFigureOut">
              <a:rPr lang="en-US" smtClean="0"/>
              <a:t>2/26/2019</a:t>
            </a:fld>
            <a:endParaRPr lang="en-US"/>
          </a:p>
        </p:txBody>
      </p:sp>
      <p:sp>
        <p:nvSpPr>
          <p:cNvPr id="6" name="Footer Placeholder 5">
            <a:extLst>
              <a:ext uri="{FF2B5EF4-FFF2-40B4-BE49-F238E27FC236}">
                <a16:creationId xmlns="" xmlns:a16="http://schemas.microsoft.com/office/drawing/2014/main" id="{88356002-3A7F-8A44-940E-5080A49B3F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54F8A97E-9727-9642-815F-C08D6579DCC9}"/>
              </a:ext>
            </a:extLst>
          </p:cNvPr>
          <p:cNvSpPr>
            <a:spLocks noGrp="1"/>
          </p:cNvSpPr>
          <p:nvPr>
            <p:ph type="sldNum" sz="quarter" idx="12"/>
          </p:nvPr>
        </p:nvSpPr>
        <p:spPr/>
        <p:txBody>
          <a:bodyPr/>
          <a:lstStyle/>
          <a:p>
            <a:fld id="{5EF58794-B32B-484B-AC63-B09828634321}" type="slidenum">
              <a:rPr lang="en-US" smtClean="0"/>
              <a:t>‹#›</a:t>
            </a:fld>
            <a:endParaRPr lang="en-US"/>
          </a:p>
        </p:txBody>
      </p:sp>
    </p:spTree>
    <p:extLst>
      <p:ext uri="{BB962C8B-B14F-4D97-AF65-F5344CB8AC3E}">
        <p14:creationId xmlns:p14="http://schemas.microsoft.com/office/powerpoint/2010/main" val="1679342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emf"/><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EFABF529-5274-D54F-A1A2-08C1DA9B07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828327E4-8489-5444-97AC-6264129E87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BC21751-A46A-9347-850D-BF29406D10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85683A-3075-E046-8BC7-F8C47BA8ABF1}" type="datetimeFigureOut">
              <a:rPr lang="en-US" smtClean="0"/>
              <a:t>2/26/2019</a:t>
            </a:fld>
            <a:endParaRPr lang="en-US"/>
          </a:p>
        </p:txBody>
      </p:sp>
      <p:sp>
        <p:nvSpPr>
          <p:cNvPr id="5" name="Footer Placeholder 4">
            <a:extLst>
              <a:ext uri="{FF2B5EF4-FFF2-40B4-BE49-F238E27FC236}">
                <a16:creationId xmlns="" xmlns:a16="http://schemas.microsoft.com/office/drawing/2014/main" id="{11CA578A-2FFD-6140-B265-B7B61A169B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5820E117-E920-7C4E-A919-85C6CEA13A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F58794-B32B-484B-AC63-B09828634321}" type="slidenum">
              <a:rPr lang="en-US" smtClean="0"/>
              <a:t>‹#›</a:t>
            </a:fld>
            <a:endParaRPr lang="en-US"/>
          </a:p>
        </p:txBody>
      </p:sp>
    </p:spTree>
    <p:extLst>
      <p:ext uri="{BB962C8B-B14F-4D97-AF65-F5344CB8AC3E}">
        <p14:creationId xmlns:p14="http://schemas.microsoft.com/office/powerpoint/2010/main" val="656008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442" y="274575"/>
            <a:ext cx="10973117" cy="1142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78" tIns="54439" rIns="108878" bIns="54439" numCol="1" anchor="ctr" anchorCtr="0" compatLnSpc="1">
            <a:prstTxWarp prst="textNoShape">
              <a:avLst/>
            </a:prstTxWarp>
          </a:bodyPr>
          <a:lstStyle/>
          <a:p>
            <a:pPr lvl="0"/>
            <a:r>
              <a:rPr lang="en-US" smtClean="0"/>
              <a:t>Title 32pt</a:t>
            </a:r>
          </a:p>
        </p:txBody>
      </p:sp>
      <p:sp>
        <p:nvSpPr>
          <p:cNvPr id="4" name="Date Placeholder 3"/>
          <p:cNvSpPr>
            <a:spLocks noGrp="1"/>
          </p:cNvSpPr>
          <p:nvPr>
            <p:ph type="dt" sz="half" idx="2"/>
          </p:nvPr>
        </p:nvSpPr>
        <p:spPr bwMode="auto">
          <a:xfrm>
            <a:off x="609441" y="6356467"/>
            <a:ext cx="28456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78" tIns="54439" rIns="108878" bIns="54439" numCol="1" anchor="ctr" anchorCtr="0" compatLnSpc="1">
            <a:prstTxWarp prst="textNoShape">
              <a:avLst/>
            </a:prstTxWarp>
          </a:bodyPr>
          <a:lstStyle>
            <a:lvl1pPr defTabSz="544350">
              <a:defRPr sz="1400">
                <a:solidFill>
                  <a:srgbClr val="939393"/>
                </a:solidFill>
                <a:latin typeface="Calibri" pitchFamily="34" charset="0"/>
              </a:defRPr>
            </a:lvl1pPr>
          </a:lstStyle>
          <a:p>
            <a:r>
              <a:rPr lang="en-GB" dirty="0" smtClean="0"/>
              <a:t>www.bl.uk</a:t>
            </a:r>
            <a:endParaRPr lang="en-US" dirty="0"/>
          </a:p>
        </p:txBody>
      </p:sp>
      <p:sp>
        <p:nvSpPr>
          <p:cNvPr id="6" name="Slide Number Placeholder 5"/>
          <p:cNvSpPr>
            <a:spLocks noGrp="1"/>
          </p:cNvSpPr>
          <p:nvPr>
            <p:ph type="sldNum" sz="quarter" idx="4"/>
          </p:nvPr>
        </p:nvSpPr>
        <p:spPr bwMode="auto">
          <a:xfrm>
            <a:off x="8736913" y="6356467"/>
            <a:ext cx="2845646"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78" tIns="54439" rIns="108878" bIns="54439" numCol="1" anchor="ctr" anchorCtr="0" compatLnSpc="1">
            <a:prstTxWarp prst="textNoShape">
              <a:avLst/>
            </a:prstTxWarp>
          </a:bodyPr>
          <a:lstStyle>
            <a:lvl1pPr algn="r" defTabSz="544350">
              <a:defRPr sz="1400">
                <a:solidFill>
                  <a:srgbClr val="939393"/>
                </a:solidFill>
                <a:latin typeface="Calibri" pitchFamily="34" charset="0"/>
              </a:defRPr>
            </a:lvl1pPr>
          </a:lstStyle>
          <a:p>
            <a:fld id="{0839BA26-6EE6-42C5-B48D-B4CCE79D7227}" type="slidenum">
              <a:rPr lang="en-US" smtClean="0"/>
              <a:pPr/>
              <a:t>‹#›</a:t>
            </a:fld>
            <a:endParaRPr lang="en-US" dirty="0"/>
          </a:p>
        </p:txBody>
      </p:sp>
      <p:sp>
        <p:nvSpPr>
          <p:cNvPr id="1029" name="Text Placeholder 8"/>
          <p:cNvSpPr>
            <a:spLocks noGrp="1"/>
          </p:cNvSpPr>
          <p:nvPr>
            <p:ph type="body" idx="1"/>
          </p:nvPr>
        </p:nvSpPr>
        <p:spPr bwMode="auto">
          <a:xfrm>
            <a:off x="609442" y="1599829"/>
            <a:ext cx="10973117" cy="452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78" tIns="54439" rIns="108878" bIns="54439" numCol="1" anchor="t" anchorCtr="0" compatLnSpc="1">
            <a:prstTxWarp prst="textNoShape">
              <a:avLst/>
            </a:prstTxWarp>
          </a:bodyPr>
          <a:lstStyle/>
          <a:p>
            <a:pPr lvl="0"/>
            <a:r>
              <a:rPr lang="en-GB" smtClean="0"/>
              <a:t>Bullet 1</a:t>
            </a:r>
          </a:p>
          <a:p>
            <a:pPr lvl="1"/>
            <a:r>
              <a:rPr lang="en-GB" smtClean="0"/>
              <a:t>Second level</a:t>
            </a:r>
          </a:p>
        </p:txBody>
      </p:sp>
      <p:pic>
        <p:nvPicPr>
          <p:cNvPr id="1030" name="Picture 3" descr="BLMARK_4 COL_BLRED_18mm.eps"/>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457180" y="152365"/>
            <a:ext cx="539609" cy="1050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3" descr="BLMARK_4 COL_BLRED_18mm.eps"/>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457180" y="152365"/>
            <a:ext cx="539609" cy="1050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119847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Lst>
  <p:hf hdr="0" dt="0"/>
  <p:txStyles>
    <p:titleStyle>
      <a:lvl1pPr algn="l" defTabSz="544350" rtl="0" eaLnBrk="1" fontAlgn="base" hangingPunct="1">
        <a:spcBef>
          <a:spcPct val="0"/>
        </a:spcBef>
        <a:spcAft>
          <a:spcPct val="0"/>
        </a:spcAft>
        <a:defRPr sz="3799" kern="1200">
          <a:solidFill>
            <a:schemeClr val="tx1"/>
          </a:solidFill>
          <a:latin typeface="Arial"/>
          <a:ea typeface="ＭＳ Ｐゴシック" charset="0"/>
          <a:cs typeface="Geneva" charset="0"/>
        </a:defRPr>
      </a:lvl1pPr>
      <a:lvl2pPr algn="l" defTabSz="544350" rtl="0" eaLnBrk="1" fontAlgn="base" hangingPunct="1">
        <a:spcBef>
          <a:spcPct val="0"/>
        </a:spcBef>
        <a:spcAft>
          <a:spcPct val="0"/>
        </a:spcAft>
        <a:defRPr sz="3799">
          <a:solidFill>
            <a:schemeClr val="tx1"/>
          </a:solidFill>
          <a:latin typeface="Arial" charset="0"/>
          <a:ea typeface="ＭＳ Ｐゴシック" charset="0"/>
          <a:cs typeface="Geneva" charset="-128"/>
        </a:defRPr>
      </a:lvl2pPr>
      <a:lvl3pPr algn="l" defTabSz="544350" rtl="0" eaLnBrk="1" fontAlgn="base" hangingPunct="1">
        <a:spcBef>
          <a:spcPct val="0"/>
        </a:spcBef>
        <a:spcAft>
          <a:spcPct val="0"/>
        </a:spcAft>
        <a:defRPr sz="3799">
          <a:solidFill>
            <a:schemeClr val="tx1"/>
          </a:solidFill>
          <a:latin typeface="Arial" charset="0"/>
          <a:ea typeface="ＭＳ Ｐゴシック" charset="0"/>
          <a:cs typeface="Geneva" charset="-128"/>
        </a:defRPr>
      </a:lvl3pPr>
      <a:lvl4pPr algn="l" defTabSz="544350" rtl="0" eaLnBrk="1" fontAlgn="base" hangingPunct="1">
        <a:spcBef>
          <a:spcPct val="0"/>
        </a:spcBef>
        <a:spcAft>
          <a:spcPct val="0"/>
        </a:spcAft>
        <a:defRPr sz="3799">
          <a:solidFill>
            <a:schemeClr val="tx1"/>
          </a:solidFill>
          <a:latin typeface="Arial" charset="0"/>
          <a:ea typeface="ＭＳ Ｐゴシック" charset="0"/>
          <a:cs typeface="Geneva" charset="-128"/>
        </a:defRPr>
      </a:lvl4pPr>
      <a:lvl5pPr algn="l" defTabSz="544350" rtl="0" eaLnBrk="1" fontAlgn="base" hangingPunct="1">
        <a:spcBef>
          <a:spcPct val="0"/>
        </a:spcBef>
        <a:spcAft>
          <a:spcPct val="0"/>
        </a:spcAft>
        <a:defRPr sz="3799">
          <a:solidFill>
            <a:schemeClr val="tx1"/>
          </a:solidFill>
          <a:latin typeface="Arial" charset="0"/>
          <a:ea typeface="ＭＳ Ｐゴシック" charset="0"/>
          <a:cs typeface="Geneva" charset="-128"/>
        </a:defRPr>
      </a:lvl5pPr>
      <a:lvl6pPr marL="457063" algn="ctr" defTabSz="457063" rtl="0" eaLnBrk="1" fontAlgn="base" hangingPunct="1">
        <a:spcBef>
          <a:spcPct val="0"/>
        </a:spcBef>
        <a:spcAft>
          <a:spcPct val="0"/>
        </a:spcAft>
        <a:defRPr sz="4399">
          <a:solidFill>
            <a:schemeClr val="tx1"/>
          </a:solidFill>
          <a:latin typeface="Calibri" charset="0"/>
          <a:ea typeface="Geneva" charset="-128"/>
          <a:cs typeface="Geneva" charset="-128"/>
        </a:defRPr>
      </a:lvl6pPr>
      <a:lvl7pPr marL="914126" algn="ctr" defTabSz="457063" rtl="0" eaLnBrk="1" fontAlgn="base" hangingPunct="1">
        <a:spcBef>
          <a:spcPct val="0"/>
        </a:spcBef>
        <a:spcAft>
          <a:spcPct val="0"/>
        </a:spcAft>
        <a:defRPr sz="4399">
          <a:solidFill>
            <a:schemeClr val="tx1"/>
          </a:solidFill>
          <a:latin typeface="Calibri" charset="0"/>
          <a:ea typeface="Geneva" charset="-128"/>
          <a:cs typeface="Geneva" charset="-128"/>
        </a:defRPr>
      </a:lvl7pPr>
      <a:lvl8pPr marL="1371189" algn="ctr" defTabSz="457063" rtl="0" eaLnBrk="1" fontAlgn="base" hangingPunct="1">
        <a:spcBef>
          <a:spcPct val="0"/>
        </a:spcBef>
        <a:spcAft>
          <a:spcPct val="0"/>
        </a:spcAft>
        <a:defRPr sz="4399">
          <a:solidFill>
            <a:schemeClr val="tx1"/>
          </a:solidFill>
          <a:latin typeface="Calibri" charset="0"/>
          <a:ea typeface="Geneva" charset="-128"/>
          <a:cs typeface="Geneva" charset="-128"/>
        </a:defRPr>
      </a:lvl8pPr>
      <a:lvl9pPr marL="1828251" algn="ctr" defTabSz="457063" rtl="0" eaLnBrk="1" fontAlgn="base" hangingPunct="1">
        <a:spcBef>
          <a:spcPct val="0"/>
        </a:spcBef>
        <a:spcAft>
          <a:spcPct val="0"/>
        </a:spcAft>
        <a:defRPr sz="4399">
          <a:solidFill>
            <a:schemeClr val="tx1"/>
          </a:solidFill>
          <a:latin typeface="Calibri" charset="0"/>
          <a:ea typeface="Geneva" charset="-128"/>
          <a:cs typeface="Geneva" charset="-128"/>
        </a:defRPr>
      </a:lvl9pPr>
    </p:titleStyle>
    <p:bodyStyle>
      <a:lvl1pPr marL="231705" indent="-231705" algn="l" defTabSz="544350" rtl="0" eaLnBrk="1" fontAlgn="base" hangingPunct="1">
        <a:spcBef>
          <a:spcPct val="20000"/>
        </a:spcBef>
        <a:spcAft>
          <a:spcPct val="0"/>
        </a:spcAft>
        <a:buClr>
          <a:schemeClr val="accent2"/>
        </a:buClr>
        <a:buFont typeface="Arial" pitchFamily="34" charset="0"/>
        <a:buChar char="•"/>
        <a:defRPr sz="2599" kern="1200">
          <a:solidFill>
            <a:schemeClr val="tx1"/>
          </a:solidFill>
          <a:latin typeface="Arial"/>
          <a:ea typeface="ＭＳ Ｐゴシック" charset="0"/>
          <a:cs typeface="Geneva" charset="0"/>
        </a:defRPr>
      </a:lvl1pPr>
      <a:lvl2pPr marL="645919" indent="-426910" algn="l" defTabSz="544350" rtl="0" eaLnBrk="1" fontAlgn="base" hangingPunct="1">
        <a:spcBef>
          <a:spcPct val="20000"/>
        </a:spcBef>
        <a:spcAft>
          <a:spcPct val="0"/>
        </a:spcAft>
        <a:buClr>
          <a:schemeClr val="bg1"/>
        </a:buClr>
        <a:buFont typeface="Arial" pitchFamily="34" charset="0"/>
        <a:buChar char="•"/>
        <a:defRPr sz="2599" kern="1200">
          <a:solidFill>
            <a:schemeClr val="tx1"/>
          </a:solidFill>
          <a:latin typeface="Arial"/>
          <a:ea typeface="Geneva" charset="-128"/>
          <a:cs typeface="Geneva" charset="0"/>
        </a:defRPr>
      </a:lvl2pPr>
      <a:lvl3pPr marL="1360080" indent="-271382" algn="l" defTabSz="544350" rtl="0" eaLnBrk="1" fontAlgn="base" hangingPunct="1">
        <a:spcBef>
          <a:spcPct val="20000"/>
        </a:spcBef>
        <a:spcAft>
          <a:spcPct val="0"/>
        </a:spcAft>
        <a:buFont typeface="Arial" pitchFamily="34" charset="0"/>
        <a:buChar char="•"/>
        <a:defRPr sz="2599" kern="1200">
          <a:solidFill>
            <a:schemeClr val="tx1"/>
          </a:solidFill>
          <a:latin typeface="Arial"/>
          <a:ea typeface="Geneva" charset="-128"/>
          <a:cs typeface="Geneva" charset="0"/>
        </a:defRPr>
      </a:lvl3pPr>
      <a:lvl4pPr marL="1904429" indent="-271382" algn="l" defTabSz="544350" rtl="0" eaLnBrk="1" fontAlgn="base" hangingPunct="1">
        <a:spcBef>
          <a:spcPct val="20000"/>
        </a:spcBef>
        <a:spcAft>
          <a:spcPct val="0"/>
        </a:spcAft>
        <a:buFont typeface="Arial" pitchFamily="34" charset="0"/>
        <a:buChar char="–"/>
        <a:defRPr sz="2599" kern="1200">
          <a:solidFill>
            <a:schemeClr val="tx1"/>
          </a:solidFill>
          <a:latin typeface="Arial"/>
          <a:ea typeface="Geneva" charset="-128"/>
          <a:cs typeface="Geneva" charset="0"/>
        </a:defRPr>
      </a:lvl4pPr>
      <a:lvl5pPr marL="2448778" indent="-271382" algn="l" defTabSz="544350" rtl="0" eaLnBrk="1" fontAlgn="base" hangingPunct="1">
        <a:spcBef>
          <a:spcPct val="20000"/>
        </a:spcBef>
        <a:spcAft>
          <a:spcPct val="0"/>
        </a:spcAft>
        <a:buFont typeface="Arial" pitchFamily="34" charset="0"/>
        <a:buChar char="»"/>
        <a:defRPr sz="2599" kern="1200">
          <a:solidFill>
            <a:schemeClr val="tx1"/>
          </a:solidFill>
          <a:latin typeface="Arial"/>
          <a:ea typeface="Geneva" charset="-128"/>
          <a:cs typeface="Geneva" charset="0"/>
        </a:defRPr>
      </a:lvl5pPr>
      <a:lvl6pPr marL="2513846" indent="-228531" algn="l" defTabSz="457063" rtl="0" eaLnBrk="1" latinLnBrk="0" hangingPunct="1">
        <a:spcBef>
          <a:spcPct val="20000"/>
        </a:spcBef>
        <a:buFont typeface="Arial"/>
        <a:buChar char="•"/>
        <a:defRPr sz="1999" kern="1200">
          <a:solidFill>
            <a:schemeClr val="tx1"/>
          </a:solidFill>
          <a:latin typeface="+mn-lt"/>
          <a:ea typeface="+mn-ea"/>
          <a:cs typeface="+mn-cs"/>
        </a:defRPr>
      </a:lvl6pPr>
      <a:lvl7pPr marL="2970908" indent="-228531" algn="l" defTabSz="457063" rtl="0" eaLnBrk="1" latinLnBrk="0" hangingPunct="1">
        <a:spcBef>
          <a:spcPct val="20000"/>
        </a:spcBef>
        <a:buFont typeface="Arial"/>
        <a:buChar char="•"/>
        <a:defRPr sz="1999" kern="1200">
          <a:solidFill>
            <a:schemeClr val="tx1"/>
          </a:solidFill>
          <a:latin typeface="+mn-lt"/>
          <a:ea typeface="+mn-ea"/>
          <a:cs typeface="+mn-cs"/>
        </a:defRPr>
      </a:lvl7pPr>
      <a:lvl8pPr marL="3427971" indent="-228531" algn="l" defTabSz="457063" rtl="0" eaLnBrk="1" latinLnBrk="0" hangingPunct="1">
        <a:spcBef>
          <a:spcPct val="20000"/>
        </a:spcBef>
        <a:buFont typeface="Arial"/>
        <a:buChar char="•"/>
        <a:defRPr sz="1999" kern="1200">
          <a:solidFill>
            <a:schemeClr val="tx1"/>
          </a:solidFill>
          <a:latin typeface="+mn-lt"/>
          <a:ea typeface="+mn-ea"/>
          <a:cs typeface="+mn-cs"/>
        </a:defRPr>
      </a:lvl8pPr>
      <a:lvl9pPr marL="3885034" indent="-228531" algn="l" defTabSz="457063"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63" rtl="0" eaLnBrk="1" latinLnBrk="0" hangingPunct="1">
        <a:defRPr sz="1799" kern="1200">
          <a:solidFill>
            <a:schemeClr val="tx1"/>
          </a:solidFill>
          <a:latin typeface="+mn-lt"/>
          <a:ea typeface="+mn-ea"/>
          <a:cs typeface="+mn-cs"/>
        </a:defRPr>
      </a:lvl1pPr>
      <a:lvl2pPr marL="457063" algn="l" defTabSz="457063" rtl="0" eaLnBrk="1" latinLnBrk="0" hangingPunct="1">
        <a:defRPr sz="1799" kern="1200">
          <a:solidFill>
            <a:schemeClr val="tx1"/>
          </a:solidFill>
          <a:latin typeface="+mn-lt"/>
          <a:ea typeface="+mn-ea"/>
          <a:cs typeface="+mn-cs"/>
        </a:defRPr>
      </a:lvl2pPr>
      <a:lvl3pPr marL="914126" algn="l" defTabSz="457063" rtl="0" eaLnBrk="1" latinLnBrk="0" hangingPunct="1">
        <a:defRPr sz="1799" kern="1200">
          <a:solidFill>
            <a:schemeClr val="tx1"/>
          </a:solidFill>
          <a:latin typeface="+mn-lt"/>
          <a:ea typeface="+mn-ea"/>
          <a:cs typeface="+mn-cs"/>
        </a:defRPr>
      </a:lvl3pPr>
      <a:lvl4pPr marL="1371189" algn="l" defTabSz="457063" rtl="0" eaLnBrk="1" latinLnBrk="0" hangingPunct="1">
        <a:defRPr sz="1799" kern="1200">
          <a:solidFill>
            <a:schemeClr val="tx1"/>
          </a:solidFill>
          <a:latin typeface="+mn-lt"/>
          <a:ea typeface="+mn-ea"/>
          <a:cs typeface="+mn-cs"/>
        </a:defRPr>
      </a:lvl4pPr>
      <a:lvl5pPr marL="1828251" algn="l" defTabSz="457063" rtl="0" eaLnBrk="1" latinLnBrk="0" hangingPunct="1">
        <a:defRPr sz="1799" kern="1200">
          <a:solidFill>
            <a:schemeClr val="tx1"/>
          </a:solidFill>
          <a:latin typeface="+mn-lt"/>
          <a:ea typeface="+mn-ea"/>
          <a:cs typeface="+mn-cs"/>
        </a:defRPr>
      </a:lvl5pPr>
      <a:lvl6pPr marL="2285314" algn="l" defTabSz="457063" rtl="0" eaLnBrk="1" latinLnBrk="0" hangingPunct="1">
        <a:defRPr sz="1799" kern="1200">
          <a:solidFill>
            <a:schemeClr val="tx1"/>
          </a:solidFill>
          <a:latin typeface="+mn-lt"/>
          <a:ea typeface="+mn-ea"/>
          <a:cs typeface="+mn-cs"/>
        </a:defRPr>
      </a:lvl6pPr>
      <a:lvl7pPr marL="2742377" algn="l" defTabSz="457063" rtl="0" eaLnBrk="1" latinLnBrk="0" hangingPunct="1">
        <a:defRPr sz="1799" kern="1200">
          <a:solidFill>
            <a:schemeClr val="tx1"/>
          </a:solidFill>
          <a:latin typeface="+mn-lt"/>
          <a:ea typeface="+mn-ea"/>
          <a:cs typeface="+mn-cs"/>
        </a:defRPr>
      </a:lvl7pPr>
      <a:lvl8pPr marL="3199440" algn="l" defTabSz="457063" rtl="0" eaLnBrk="1" latinLnBrk="0" hangingPunct="1">
        <a:defRPr sz="1799" kern="1200">
          <a:solidFill>
            <a:schemeClr val="tx1"/>
          </a:solidFill>
          <a:latin typeface="+mn-lt"/>
          <a:ea typeface="+mn-ea"/>
          <a:cs typeface="+mn-cs"/>
        </a:defRPr>
      </a:lvl8pPr>
      <a:lvl9pPr marL="3656503" algn="l" defTabSz="457063"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hyperlink" Target="mailto:Andrea.Varney@bl.uk" TargetMode="External"/><Relationship Id="rId4" Type="http://schemas.openxmlformats.org/officeDocument/2006/relationships/hyperlink" Target="http://www.bl.uk/discovering-literature"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hyperlink" Target="https://www.bl.uk/works/twelfth-night" TargetMode="External"/><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hyperlink" Target="https://www.bl.uk/20th-century-literature/articles/an-introduction-to-wide-sargasso-sea" TargetMode="External"/><Relationship Id="rId11" Type="http://schemas.openxmlformats.org/officeDocument/2006/relationships/image" Target="../media/image26.png"/><Relationship Id="rId5" Type="http://schemas.openxmlformats.org/officeDocument/2006/relationships/hyperlink" Target="https://www.bl.uk/romantics-and-victorians/articles/dracula" TargetMode="External"/><Relationship Id="rId10" Type="http://schemas.openxmlformats.org/officeDocument/2006/relationships/image" Target="../media/image25.png"/><Relationship Id="rId4" Type="http://schemas.openxmlformats.org/officeDocument/2006/relationships/hyperlink" Target="https://www.bl.uk/people/christina-rossetti" TargetMode="External"/><Relationship Id="rId9" Type="http://schemas.openxmlformats.org/officeDocument/2006/relationships/image" Target="../media/image24.png"/><Relationship Id="rId14"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4.png"/><Relationship Id="rId3" Type="http://schemas.openxmlformats.org/officeDocument/2006/relationships/hyperlink" Target="https://www.bl.uk/works/much-ado-about-nothing" TargetMode="External"/><Relationship Id="rId7" Type="http://schemas.openxmlformats.org/officeDocument/2006/relationships/image" Target="../media/image30.png"/><Relationship Id="rId12" Type="http://schemas.openxmlformats.org/officeDocument/2006/relationships/image" Target="../media/image18.png"/><Relationship Id="rId17" Type="http://schemas.openxmlformats.org/officeDocument/2006/relationships/image" Target="../media/image38.png"/><Relationship Id="rId2" Type="http://schemas.openxmlformats.org/officeDocument/2006/relationships/notesSlide" Target="../notesSlides/notesSlide6.xml"/><Relationship Id="rId16" Type="http://schemas.openxmlformats.org/officeDocument/2006/relationships/image" Target="../media/image37.png"/><Relationship Id="rId1" Type="http://schemas.openxmlformats.org/officeDocument/2006/relationships/slideLayout" Target="../slideLayouts/slideLayout13.xml"/><Relationship Id="rId6" Type="http://schemas.openxmlformats.org/officeDocument/2006/relationships/hyperlink" Target="https://www.bl.uk/works/tess-of-the-durbervilles" TargetMode="External"/><Relationship Id="rId11" Type="http://schemas.openxmlformats.org/officeDocument/2006/relationships/image" Target="../media/image33.png"/><Relationship Id="rId5" Type="http://schemas.openxmlformats.org/officeDocument/2006/relationships/hyperlink" Target="https://www.bl.uk/shakespeare/articles/john-donne-and-metaphysical-poetry" TargetMode="External"/><Relationship Id="rId15" Type="http://schemas.openxmlformats.org/officeDocument/2006/relationships/image" Target="../media/image36.png"/><Relationship Id="rId10" Type="http://schemas.openxmlformats.org/officeDocument/2006/relationships/hyperlink" Target="https://www.bl.uk/works/betrayal" TargetMode="External"/><Relationship Id="rId4" Type="http://schemas.openxmlformats.org/officeDocument/2006/relationships/hyperlink" Target="https://www.bl.uk/people/sylvia-plath" TargetMode="External"/><Relationship Id="rId9" Type="http://schemas.openxmlformats.org/officeDocument/2006/relationships/image" Target="../media/image32.png"/><Relationship Id="rId14" Type="http://schemas.openxmlformats.org/officeDocument/2006/relationships/image" Target="../media/image35.png"/></Relationships>
</file>

<file path=ppt/slides/_rels/slide7.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hyperlink" Target="https://www.bl.uk/works/othello" TargetMode="External"/><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hyperlink" Target="https://www.bl.uk/works/great-expectations" TargetMode="External"/><Relationship Id="rId10" Type="http://schemas.openxmlformats.org/officeDocument/2006/relationships/image" Target="../media/image43.png"/><Relationship Id="rId4" Type="http://schemas.openxmlformats.org/officeDocument/2006/relationships/hyperlink" Target="https://www.bl.uk/medieval-literature/articles/female-soveraynetee-in-chaucers-the-wife-of-baths-prologue-and-tale" TargetMode="External"/><Relationship Id="rId9" Type="http://schemas.openxmlformats.org/officeDocument/2006/relationships/image" Target="../media/image42.png"/><Relationship Id="rId14" Type="http://schemas.openxmlformats.org/officeDocument/2006/relationships/image" Target="../media/image47.png"/></Relationships>
</file>

<file path=ppt/slides/_rels/slide8.xml.rels><?xml version="1.0" encoding="UTF-8" standalone="yes"?>
<Relationships xmlns="http://schemas.openxmlformats.org/package/2006/relationships"><Relationship Id="rId8" Type="http://schemas.openxmlformats.org/officeDocument/2006/relationships/hyperlink" Target="https://www.bl.uk/works/the-bloody-chamber-and-other-stories" TargetMode="External"/><Relationship Id="rId13"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1.png"/><Relationship Id="rId12" Type="http://schemas.openxmlformats.org/officeDocument/2006/relationships/image" Target="../media/image52.png"/><Relationship Id="rId17" Type="http://schemas.openxmlformats.org/officeDocument/2006/relationships/image" Target="../media/image57.png"/><Relationship Id="rId2" Type="http://schemas.openxmlformats.org/officeDocument/2006/relationships/notesSlide" Target="../notesSlides/notesSlide8.xml"/><Relationship Id="rId16" Type="http://schemas.openxmlformats.org/officeDocument/2006/relationships/image" Target="../media/image56.png"/><Relationship Id="rId1" Type="http://schemas.openxmlformats.org/officeDocument/2006/relationships/slideLayout" Target="../slideLayouts/slideLayout13.xml"/><Relationship Id="rId6" Type="http://schemas.openxmlformats.org/officeDocument/2006/relationships/image" Target="../media/image50.png"/><Relationship Id="rId11" Type="http://schemas.openxmlformats.org/officeDocument/2006/relationships/hyperlink" Target="https://www.bl.uk/romantics-and-victorians/articles/the-romantics" TargetMode="External"/><Relationship Id="rId5" Type="http://schemas.openxmlformats.org/officeDocument/2006/relationships/hyperlink" Target="https://www.bl.uk/works/a-room-with-a-view" TargetMode="External"/><Relationship Id="rId15" Type="http://schemas.openxmlformats.org/officeDocument/2006/relationships/image" Target="../media/image55.png"/><Relationship Id="rId10" Type="http://schemas.openxmlformats.org/officeDocument/2006/relationships/hyperlink" Target="https://www.bl.uk/works/the-waste-land" TargetMode="External"/><Relationship Id="rId4" Type="http://schemas.openxmlformats.org/officeDocument/2006/relationships/image" Target="../media/image49.png"/><Relationship Id="rId9" Type="http://schemas.openxmlformats.org/officeDocument/2006/relationships/hyperlink" Target="https://www.bl.uk/works/hamlet" TargetMode="External"/><Relationship Id="rId14" Type="http://schemas.openxmlformats.org/officeDocument/2006/relationships/image" Target="../media/image54.png"/></Relationships>
</file>

<file path=ppt/slides/_rels/slide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fontAlgn="base">
              <a:spcBef>
                <a:spcPct val="0"/>
              </a:spcBef>
              <a:spcAft>
                <a:spcPct val="0"/>
              </a:spcAft>
            </a:pPr>
            <a:fld id="{E03ED3DC-378C-4D78-A54F-5AC8AD2F5278}" type="slidenum">
              <a:rPr lang="en-GB">
                <a:solidFill>
                  <a:srgbClr val="414141"/>
                </a:solidFill>
                <a:ea typeface="ＭＳ Ｐゴシック" pitchFamily="34" charset="-128"/>
              </a:rPr>
              <a:pPr fontAlgn="base">
                <a:spcBef>
                  <a:spcPct val="0"/>
                </a:spcBef>
                <a:spcAft>
                  <a:spcPct val="0"/>
                </a:spcAft>
              </a:pPr>
              <a:t>1</a:t>
            </a:fld>
            <a:endParaRPr lang="en-GB" dirty="0">
              <a:solidFill>
                <a:srgbClr val="414141"/>
              </a:solidFill>
              <a:ea typeface="ＭＳ Ｐゴシック" pitchFamily="34" charset="-128"/>
            </a:endParaRPr>
          </a:p>
        </p:txBody>
      </p:sp>
      <p:sp>
        <p:nvSpPr>
          <p:cNvPr id="8" name="Rectangle 7"/>
          <p:cNvSpPr/>
          <p:nvPr/>
        </p:nvSpPr>
        <p:spPr>
          <a:xfrm>
            <a:off x="1" y="6262790"/>
            <a:ext cx="12192000" cy="595111"/>
          </a:xfrm>
          <a:prstGeom prst="rect">
            <a:avLst/>
          </a:prstGeom>
          <a:solidFill>
            <a:srgbClr val="E105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063" fontAlgn="base">
              <a:spcBef>
                <a:spcPct val="0"/>
              </a:spcBef>
              <a:spcAft>
                <a:spcPct val="0"/>
              </a:spcAft>
            </a:pPr>
            <a:endParaRPr lang="en-GB" sz="2099" dirty="0">
              <a:solidFill>
                <a:srgbClr val="959595"/>
              </a:solidFill>
              <a:latin typeface="Calibri"/>
            </a:endParaRPr>
          </a:p>
        </p:txBody>
      </p:sp>
      <p:sp>
        <p:nvSpPr>
          <p:cNvPr id="7" name="Rectangle 6"/>
          <p:cNvSpPr/>
          <p:nvPr/>
        </p:nvSpPr>
        <p:spPr>
          <a:xfrm>
            <a:off x="1903228" y="6268034"/>
            <a:ext cx="10288774" cy="584623"/>
          </a:xfrm>
          <a:prstGeom prst="rect">
            <a:avLst/>
          </a:prstGeom>
        </p:spPr>
        <p:txBody>
          <a:bodyPr wrap="square">
            <a:spAutoFit/>
          </a:bodyPr>
          <a:lstStyle/>
          <a:p>
            <a:pPr defTabSz="457063" fontAlgn="base">
              <a:spcBef>
                <a:spcPct val="0"/>
              </a:spcBef>
              <a:spcAft>
                <a:spcPct val="0"/>
              </a:spcAft>
            </a:pPr>
            <a:r>
              <a:rPr lang="en-GB" sz="3199" dirty="0">
                <a:solidFill>
                  <a:srgbClr val="FFFFFF"/>
                </a:solidFill>
                <a:latin typeface="Arial" pitchFamily="34" charset="0"/>
                <a:ea typeface="ＭＳ Ｐゴシック" pitchFamily="34" charset="-128"/>
              </a:rPr>
              <a:t>bl.uk/discovering-literature</a:t>
            </a:r>
          </a:p>
        </p:txBody>
      </p:sp>
      <p:pic>
        <p:nvPicPr>
          <p:cNvPr id="21"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5344" y="0"/>
            <a:ext cx="2260535" cy="6262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59827" y="1995657"/>
            <a:ext cx="6442578" cy="3798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7033" y="2295426"/>
            <a:ext cx="4629611" cy="3060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TextBox 25"/>
          <p:cNvSpPr txBox="1"/>
          <p:nvPr/>
        </p:nvSpPr>
        <p:spPr>
          <a:xfrm>
            <a:off x="1609344" y="735404"/>
            <a:ext cx="9922987" cy="1477199"/>
          </a:xfrm>
          <a:prstGeom prst="rect">
            <a:avLst/>
          </a:prstGeom>
          <a:noFill/>
        </p:spPr>
        <p:txBody>
          <a:bodyPr wrap="square" rtlCol="0">
            <a:spAutoFit/>
          </a:bodyPr>
          <a:lstStyle/>
          <a:p>
            <a:endParaRPr lang="en-GB" sz="3200" b="1" dirty="0" smtClean="0">
              <a:solidFill>
                <a:schemeClr val="bg2"/>
              </a:solidFill>
              <a:latin typeface="Arial" panose="020B0604020202020204" pitchFamily="34" charset="0"/>
              <a:cs typeface="Arial" panose="020B0604020202020204" pitchFamily="34" charset="0"/>
            </a:endParaRPr>
          </a:p>
          <a:p>
            <a:r>
              <a:rPr lang="en-GB" sz="4000" b="1" dirty="0" smtClean="0">
                <a:solidFill>
                  <a:schemeClr val="bg2"/>
                </a:solidFill>
                <a:latin typeface="Arial" panose="020B0604020202020204" pitchFamily="34" charset="0"/>
                <a:cs typeface="Arial" panose="020B0604020202020204" pitchFamily="34" charset="0"/>
              </a:rPr>
              <a:t>Discovering </a:t>
            </a:r>
            <a:r>
              <a:rPr lang="en-GB" sz="4000" b="1" dirty="0">
                <a:solidFill>
                  <a:schemeClr val="bg2"/>
                </a:solidFill>
                <a:latin typeface="Arial" panose="020B0604020202020204" pitchFamily="34" charset="0"/>
                <a:cs typeface="Arial" panose="020B0604020202020204" pitchFamily="34" charset="0"/>
              </a:rPr>
              <a:t>Literature</a:t>
            </a:r>
          </a:p>
          <a:p>
            <a:endParaRPr lang="en-GB" sz="1799" dirty="0"/>
          </a:p>
        </p:txBody>
      </p:sp>
    </p:spTree>
    <p:extLst>
      <p:ext uri="{BB962C8B-B14F-4D97-AF65-F5344CB8AC3E}">
        <p14:creationId xmlns:p14="http://schemas.microsoft.com/office/powerpoint/2010/main" val="3394777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3ED3DC-378C-4D78-A54F-5AC8AD2F5278}" type="slidenum">
              <a:rPr lang="en-GB" smtClean="0"/>
              <a:t>2</a:t>
            </a:fld>
            <a:endParaRPr lang="en-GB" dirty="0"/>
          </a:p>
        </p:txBody>
      </p:sp>
      <p:sp>
        <p:nvSpPr>
          <p:cNvPr id="8" name="Rectangle 7"/>
          <p:cNvSpPr/>
          <p:nvPr/>
        </p:nvSpPr>
        <p:spPr>
          <a:xfrm>
            <a:off x="1" y="6262790"/>
            <a:ext cx="12192000" cy="595111"/>
          </a:xfrm>
          <a:prstGeom prst="rect">
            <a:avLst/>
          </a:prstGeom>
          <a:solidFill>
            <a:srgbClr val="E105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799" dirty="0"/>
          </a:p>
        </p:txBody>
      </p:sp>
      <p:sp>
        <p:nvSpPr>
          <p:cNvPr id="7" name="Rectangle 6"/>
          <p:cNvSpPr/>
          <p:nvPr/>
        </p:nvSpPr>
        <p:spPr>
          <a:xfrm>
            <a:off x="458771" y="6268034"/>
            <a:ext cx="11733230" cy="584623"/>
          </a:xfrm>
          <a:prstGeom prst="rect">
            <a:avLst/>
          </a:prstGeom>
        </p:spPr>
        <p:txBody>
          <a:bodyPr wrap="square">
            <a:spAutoFit/>
          </a:bodyPr>
          <a:lstStyle/>
          <a:p>
            <a:r>
              <a:rPr lang="en-GB" sz="3199" dirty="0">
                <a:solidFill>
                  <a:srgbClr val="FFFFFF"/>
                </a:solidFill>
                <a:latin typeface="Arial" panose="020B0604020202020204" pitchFamily="34" charset="0"/>
                <a:cs typeface="Arial" panose="020B0604020202020204" pitchFamily="34" charset="0"/>
              </a:rPr>
              <a:t>bl.uk/discovering-literature</a:t>
            </a:r>
          </a:p>
        </p:txBody>
      </p:sp>
      <p:sp>
        <p:nvSpPr>
          <p:cNvPr id="2" name="TextBox 1"/>
          <p:cNvSpPr txBox="1"/>
          <p:nvPr/>
        </p:nvSpPr>
        <p:spPr>
          <a:xfrm>
            <a:off x="7400261" y="1658679"/>
            <a:ext cx="4561367" cy="5324535"/>
          </a:xfrm>
          <a:prstGeom prst="rect">
            <a:avLst/>
          </a:prstGeom>
          <a:noFill/>
        </p:spPr>
        <p:txBody>
          <a:bodyPr wrap="square" rtlCol="0">
            <a:spAutoFit/>
          </a:bodyPr>
          <a:lstStyle/>
          <a:p>
            <a:endParaRPr lang="en-GB" sz="2000" dirty="0" smtClean="0">
              <a:solidFill>
                <a:schemeClr val="bg2"/>
              </a:solidFill>
              <a:latin typeface="Arial" panose="020B0604020202020204" pitchFamily="34" charset="0"/>
              <a:cs typeface="Arial" panose="020B0604020202020204" pitchFamily="34" charset="0"/>
            </a:endParaRPr>
          </a:p>
          <a:p>
            <a:endParaRPr lang="en-GB" sz="2000" dirty="0" smtClean="0">
              <a:solidFill>
                <a:schemeClr val="bg2"/>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solidFill>
                  <a:schemeClr val="bg2"/>
                </a:solidFill>
                <a:latin typeface="Arial" panose="020B0604020202020204" pitchFamily="34" charset="0"/>
                <a:cs typeface="Arial" panose="020B0604020202020204" pitchFamily="34" charset="0"/>
              </a:rPr>
              <a:t>20</a:t>
            </a:r>
            <a:r>
              <a:rPr lang="en-GB" sz="2000" baseline="30000" dirty="0">
                <a:solidFill>
                  <a:schemeClr val="bg2"/>
                </a:solidFill>
                <a:latin typeface="Arial" panose="020B0604020202020204" pitchFamily="34" charset="0"/>
                <a:cs typeface="Arial" panose="020B0604020202020204" pitchFamily="34" charset="0"/>
              </a:rPr>
              <a:t>th </a:t>
            </a:r>
            <a:r>
              <a:rPr lang="en-GB" sz="2000" dirty="0">
                <a:solidFill>
                  <a:schemeClr val="bg2"/>
                </a:solidFill>
                <a:latin typeface="Arial" panose="020B0604020202020204" pitchFamily="34" charset="0"/>
                <a:cs typeface="Arial" panose="020B0604020202020204" pitchFamily="34" charset="0"/>
              </a:rPr>
              <a:t>century - prose, poetry &amp; drama </a:t>
            </a:r>
          </a:p>
          <a:p>
            <a:endParaRPr lang="en-GB" sz="2000" dirty="0" smtClean="0">
              <a:solidFill>
                <a:schemeClr val="bg2"/>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solidFill>
                  <a:schemeClr val="bg2"/>
                </a:solidFill>
                <a:latin typeface="Arial" panose="020B0604020202020204" pitchFamily="34" charset="0"/>
                <a:cs typeface="Arial" panose="020B0604020202020204" pitchFamily="34" charset="0"/>
              </a:rPr>
              <a:t>Romantics and Victorians</a:t>
            </a:r>
          </a:p>
          <a:p>
            <a:endParaRPr lang="en-GB" sz="2000" dirty="0" smtClean="0">
              <a:solidFill>
                <a:schemeClr val="bg2"/>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solidFill>
                  <a:schemeClr val="bg2"/>
                </a:solidFill>
                <a:latin typeface="Arial" panose="020B0604020202020204" pitchFamily="34" charset="0"/>
                <a:cs typeface="Arial" panose="020B0604020202020204" pitchFamily="34" charset="0"/>
              </a:rPr>
              <a:t>Restoration &amp; 18</a:t>
            </a:r>
            <a:r>
              <a:rPr lang="en-GB" sz="2000" baseline="30000" dirty="0">
                <a:solidFill>
                  <a:schemeClr val="bg2"/>
                </a:solidFill>
                <a:latin typeface="Arial" panose="020B0604020202020204" pitchFamily="34" charset="0"/>
                <a:cs typeface="Arial" panose="020B0604020202020204" pitchFamily="34" charset="0"/>
              </a:rPr>
              <a:t>th</a:t>
            </a:r>
            <a:r>
              <a:rPr lang="en-GB" sz="2000" dirty="0">
                <a:solidFill>
                  <a:schemeClr val="bg2"/>
                </a:solidFill>
                <a:latin typeface="Arial" panose="020B0604020202020204" pitchFamily="34" charset="0"/>
                <a:cs typeface="Arial" panose="020B0604020202020204" pitchFamily="34" charset="0"/>
              </a:rPr>
              <a:t> century</a:t>
            </a:r>
          </a:p>
          <a:p>
            <a:endParaRPr lang="en-GB" sz="2000" dirty="0" smtClean="0">
              <a:solidFill>
                <a:schemeClr val="bg2"/>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solidFill>
                  <a:schemeClr val="bg2"/>
                </a:solidFill>
                <a:latin typeface="Arial" panose="020B0604020202020204" pitchFamily="34" charset="0"/>
                <a:cs typeface="Arial" panose="020B0604020202020204" pitchFamily="34" charset="0"/>
              </a:rPr>
              <a:t>Shakespeare &amp; Renaissance Writers </a:t>
            </a:r>
          </a:p>
          <a:p>
            <a:endParaRPr lang="en-GB" sz="2000" dirty="0">
              <a:solidFill>
                <a:schemeClr val="bg2"/>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smtClean="0">
                <a:solidFill>
                  <a:schemeClr val="bg2"/>
                </a:solidFill>
                <a:latin typeface="Arial" panose="020B0604020202020204" pitchFamily="34" charset="0"/>
                <a:cs typeface="Arial" panose="020B0604020202020204" pitchFamily="34" charset="0"/>
              </a:rPr>
              <a:t>Medieval</a:t>
            </a:r>
          </a:p>
          <a:p>
            <a:pPr marL="285750" indent="-285750"/>
            <a:endParaRPr lang="en-GB" sz="2000" dirty="0">
              <a:solidFill>
                <a:schemeClr val="bg2"/>
              </a:solidFill>
              <a:latin typeface="Arial" panose="020B0604020202020204" pitchFamily="34" charset="0"/>
              <a:cs typeface="Arial" panose="020B0604020202020204" pitchFamily="34" charset="0"/>
            </a:endParaRPr>
          </a:p>
          <a:p>
            <a:pPr marL="285750" indent="-285750"/>
            <a:endParaRPr lang="en-GB" sz="2000" dirty="0">
              <a:solidFill>
                <a:schemeClr val="bg1"/>
              </a:solidFill>
              <a:latin typeface="Arial" panose="020B0604020202020204" pitchFamily="34" charset="0"/>
              <a:cs typeface="Arial" panose="020B0604020202020204" pitchFamily="34" charset="0"/>
            </a:endParaRPr>
          </a:p>
          <a:p>
            <a:pPr marL="285750" indent="-285750"/>
            <a:endParaRPr lang="en-GB" sz="2000" dirty="0" smtClean="0">
              <a:solidFill>
                <a:schemeClr val="bg2"/>
              </a:solidFill>
              <a:latin typeface="Arial" panose="020B0604020202020204" pitchFamily="34" charset="0"/>
              <a:cs typeface="Arial" panose="020B0604020202020204" pitchFamily="34" charset="0"/>
            </a:endParaRPr>
          </a:p>
          <a:p>
            <a:pPr marL="285750" indent="-285750"/>
            <a:endParaRPr lang="en-GB" sz="2000" dirty="0">
              <a:solidFill>
                <a:schemeClr val="bg2"/>
              </a:solidFill>
              <a:latin typeface="Arial" panose="020B0604020202020204" pitchFamily="34" charset="0"/>
              <a:cs typeface="Arial" panose="020B0604020202020204" pitchFamily="34" charset="0"/>
            </a:endParaRPr>
          </a:p>
          <a:p>
            <a:pPr marL="285750" indent="-285750"/>
            <a:endParaRPr lang="en-GB" sz="2000" dirty="0">
              <a:solidFill>
                <a:schemeClr val="bg1"/>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stretch>
            <a:fillRect/>
          </a:stretch>
        </p:blipFill>
        <p:spPr>
          <a:xfrm>
            <a:off x="458771" y="138224"/>
            <a:ext cx="3945977" cy="5855548"/>
          </a:xfrm>
          <a:prstGeom prst="rect">
            <a:avLst/>
          </a:prstGeom>
        </p:spPr>
      </p:pic>
      <p:pic>
        <p:nvPicPr>
          <p:cNvPr id="9"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148930" y="3717714"/>
            <a:ext cx="4187534" cy="24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7336464" y="446952"/>
            <a:ext cx="5288088" cy="1077218"/>
          </a:xfrm>
          <a:prstGeom prst="rect">
            <a:avLst/>
          </a:prstGeom>
          <a:noFill/>
        </p:spPr>
        <p:txBody>
          <a:bodyPr wrap="square" rtlCol="0">
            <a:spAutoFit/>
          </a:bodyPr>
          <a:lstStyle/>
          <a:p>
            <a:r>
              <a:rPr lang="en-GB" sz="3200" b="1" dirty="0" smtClean="0">
                <a:solidFill>
                  <a:schemeClr val="bg2"/>
                </a:solidFill>
                <a:latin typeface="Arial" panose="020B0604020202020204" pitchFamily="34" charset="0"/>
                <a:cs typeface="Arial" panose="020B0604020202020204" pitchFamily="34" charset="0"/>
              </a:rPr>
              <a:t>A thousand years of </a:t>
            </a:r>
          </a:p>
          <a:p>
            <a:r>
              <a:rPr lang="en-GB" sz="3200" b="1" dirty="0" smtClean="0">
                <a:solidFill>
                  <a:schemeClr val="bg2"/>
                </a:solidFill>
                <a:latin typeface="Arial" panose="020B0604020202020204" pitchFamily="34" charset="0"/>
                <a:cs typeface="Arial" panose="020B0604020202020204" pitchFamily="34" charset="0"/>
              </a:rPr>
              <a:t>English literature</a:t>
            </a:r>
            <a:endParaRPr lang="en-GB" sz="3200" b="1" dirty="0">
              <a:solidFill>
                <a:schemeClr val="bg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442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fontAlgn="base">
              <a:spcBef>
                <a:spcPct val="0"/>
              </a:spcBef>
              <a:spcAft>
                <a:spcPct val="0"/>
              </a:spcAft>
            </a:pPr>
            <a:fld id="{E03ED3DC-378C-4D78-A54F-5AC8AD2F5278}" type="slidenum">
              <a:rPr lang="en-GB">
                <a:solidFill>
                  <a:srgbClr val="414141"/>
                </a:solidFill>
                <a:ea typeface="ＭＳ Ｐゴシック" pitchFamily="34" charset="-128"/>
              </a:rPr>
              <a:pPr fontAlgn="base">
                <a:spcBef>
                  <a:spcPct val="0"/>
                </a:spcBef>
                <a:spcAft>
                  <a:spcPct val="0"/>
                </a:spcAft>
              </a:pPr>
              <a:t>3</a:t>
            </a:fld>
            <a:endParaRPr lang="en-GB" dirty="0">
              <a:solidFill>
                <a:srgbClr val="414141"/>
              </a:solidFill>
              <a:ea typeface="ＭＳ Ｐゴシック" pitchFamily="34" charset="-128"/>
            </a:endParaRPr>
          </a:p>
        </p:txBody>
      </p:sp>
      <p:sp>
        <p:nvSpPr>
          <p:cNvPr id="8" name="Rectangle 7"/>
          <p:cNvSpPr/>
          <p:nvPr/>
        </p:nvSpPr>
        <p:spPr>
          <a:xfrm>
            <a:off x="0" y="6262790"/>
            <a:ext cx="12192000" cy="595111"/>
          </a:xfrm>
          <a:prstGeom prst="rect">
            <a:avLst/>
          </a:prstGeom>
          <a:solidFill>
            <a:srgbClr val="E105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063" fontAlgn="base">
              <a:spcBef>
                <a:spcPct val="0"/>
              </a:spcBef>
              <a:spcAft>
                <a:spcPct val="0"/>
              </a:spcAft>
            </a:pPr>
            <a:endParaRPr lang="en-GB" sz="2099" dirty="0">
              <a:solidFill>
                <a:srgbClr val="959595"/>
              </a:solidFill>
              <a:latin typeface="Calibri"/>
            </a:endParaRPr>
          </a:p>
        </p:txBody>
      </p:sp>
      <p:sp>
        <p:nvSpPr>
          <p:cNvPr id="7" name="Rectangle 6"/>
          <p:cNvSpPr/>
          <p:nvPr/>
        </p:nvSpPr>
        <p:spPr>
          <a:xfrm>
            <a:off x="830598" y="6268034"/>
            <a:ext cx="11361404" cy="584623"/>
          </a:xfrm>
          <a:prstGeom prst="rect">
            <a:avLst/>
          </a:prstGeom>
        </p:spPr>
        <p:txBody>
          <a:bodyPr wrap="square">
            <a:spAutoFit/>
          </a:bodyPr>
          <a:lstStyle/>
          <a:p>
            <a:pPr defTabSz="457063" fontAlgn="base">
              <a:spcBef>
                <a:spcPct val="0"/>
              </a:spcBef>
              <a:spcAft>
                <a:spcPct val="0"/>
              </a:spcAft>
            </a:pPr>
            <a:r>
              <a:rPr lang="en-GB" sz="3199" dirty="0">
                <a:solidFill>
                  <a:srgbClr val="FFFFFF"/>
                </a:solidFill>
                <a:latin typeface="Arial" pitchFamily="34" charset="0"/>
                <a:ea typeface="ＭＳ Ｐゴシック" pitchFamily="34" charset="-128"/>
              </a:rPr>
              <a:t>bl.uk/discovering-literature</a:t>
            </a:r>
          </a:p>
        </p:txBody>
      </p:sp>
      <p:sp>
        <p:nvSpPr>
          <p:cNvPr id="10" name="TextBox 9"/>
          <p:cNvSpPr txBox="1"/>
          <p:nvPr/>
        </p:nvSpPr>
        <p:spPr>
          <a:xfrm>
            <a:off x="6157738" y="269380"/>
            <a:ext cx="5321298" cy="1200020"/>
          </a:xfrm>
          <a:prstGeom prst="rect">
            <a:avLst/>
          </a:prstGeom>
          <a:noFill/>
        </p:spPr>
        <p:txBody>
          <a:bodyPr wrap="square" rtlCol="0">
            <a:spAutoFit/>
          </a:bodyPr>
          <a:lstStyle/>
          <a:p>
            <a:pPr defTabSz="457063" fontAlgn="base">
              <a:spcBef>
                <a:spcPct val="0"/>
              </a:spcBef>
              <a:spcAft>
                <a:spcPct val="0"/>
              </a:spcAft>
            </a:pPr>
            <a:r>
              <a:rPr lang="en-GB" sz="3200" b="1" dirty="0" smtClean="0">
                <a:solidFill>
                  <a:schemeClr val="bg2"/>
                </a:solidFill>
                <a:latin typeface="Arial" pitchFamily="34" charset="0"/>
                <a:ea typeface="ＭＳ Ｐゴシック" pitchFamily="34" charset="-128"/>
              </a:rPr>
              <a:t>How does the site work?</a:t>
            </a:r>
            <a:endParaRPr lang="en-GB" sz="3200" b="1" dirty="0">
              <a:solidFill>
                <a:srgbClr val="414141"/>
              </a:solidFill>
              <a:latin typeface="Arial" pitchFamily="34" charset="0"/>
              <a:ea typeface="ＭＳ Ｐゴシック" pitchFamily="34" charset="-128"/>
            </a:endParaRPr>
          </a:p>
          <a:p>
            <a:pPr marL="342797" indent="-342797" defTabSz="457063" fontAlgn="base">
              <a:spcBef>
                <a:spcPct val="0"/>
              </a:spcBef>
              <a:spcAft>
                <a:spcPct val="0"/>
              </a:spcAft>
              <a:buFont typeface="Arial" panose="020B0604020202020204" pitchFamily="34" charset="0"/>
              <a:buChar char="•"/>
            </a:pPr>
            <a:endParaRPr lang="en-GB" sz="1999" b="1" dirty="0">
              <a:solidFill>
                <a:srgbClr val="414141"/>
              </a:solidFill>
              <a:latin typeface="Arial" pitchFamily="34" charset="0"/>
              <a:ea typeface="ＭＳ Ｐゴシック" pitchFamily="34" charset="-128"/>
            </a:endParaRPr>
          </a:p>
          <a:p>
            <a:pPr marL="342797" indent="-342797" defTabSz="457063" fontAlgn="base">
              <a:spcBef>
                <a:spcPct val="0"/>
              </a:spcBef>
              <a:spcAft>
                <a:spcPct val="0"/>
              </a:spcAft>
              <a:buFont typeface="Arial" panose="020B0604020202020204" pitchFamily="34" charset="0"/>
              <a:buChar char="•"/>
            </a:pPr>
            <a:endParaRPr lang="en-GB" sz="1999" dirty="0">
              <a:solidFill>
                <a:srgbClr val="414141"/>
              </a:solidFill>
              <a:latin typeface="Arial" pitchFamily="34" charset="0"/>
              <a:ea typeface="ＭＳ Ｐゴシック" pitchFamily="34" charset="-128"/>
            </a:endParaRPr>
          </a:p>
        </p:txBody>
      </p:sp>
      <p:sp>
        <p:nvSpPr>
          <p:cNvPr id="3" name="Rectangle 2"/>
          <p:cNvSpPr/>
          <p:nvPr/>
        </p:nvSpPr>
        <p:spPr>
          <a:xfrm>
            <a:off x="767452" y="979690"/>
            <a:ext cx="4786306" cy="415390"/>
          </a:xfrm>
          <a:prstGeom prst="rect">
            <a:avLst/>
          </a:prstGeom>
        </p:spPr>
        <p:txBody>
          <a:bodyPr wrap="square">
            <a:spAutoFit/>
          </a:bodyPr>
          <a:lstStyle/>
          <a:p>
            <a:pPr defTabSz="457063" fontAlgn="base">
              <a:spcBef>
                <a:spcPct val="0"/>
              </a:spcBef>
              <a:spcAft>
                <a:spcPct val="0"/>
              </a:spcAft>
            </a:pPr>
            <a:r>
              <a:rPr lang="en-GB" sz="1999" dirty="0">
                <a:solidFill>
                  <a:srgbClr val="000000"/>
                </a:solidFill>
                <a:latin typeface="Arial" pitchFamily="34" charset="0"/>
                <a:ea typeface="ＭＳ Ｐゴシック" pitchFamily="34" charset="-128"/>
              </a:rPr>
              <a:t>Unique literary manuscripts</a:t>
            </a:r>
          </a:p>
        </p:txBody>
      </p:sp>
      <p:sp>
        <p:nvSpPr>
          <p:cNvPr id="6" name="Rectangle 5"/>
          <p:cNvSpPr/>
          <p:nvPr/>
        </p:nvSpPr>
        <p:spPr>
          <a:xfrm>
            <a:off x="943764" y="4178754"/>
            <a:ext cx="2552151" cy="400006"/>
          </a:xfrm>
          <a:prstGeom prst="rect">
            <a:avLst/>
          </a:prstGeom>
        </p:spPr>
        <p:txBody>
          <a:bodyPr wrap="square">
            <a:spAutoFit/>
          </a:bodyPr>
          <a:lstStyle/>
          <a:p>
            <a:pPr defTabSz="457063" fontAlgn="base">
              <a:spcBef>
                <a:spcPct val="0"/>
              </a:spcBef>
              <a:spcAft>
                <a:spcPct val="0"/>
              </a:spcAft>
            </a:pPr>
            <a:r>
              <a:rPr lang="en-GB" sz="1999" dirty="0">
                <a:solidFill>
                  <a:srgbClr val="000000"/>
                </a:solidFill>
                <a:latin typeface="Arial" pitchFamily="34" charset="0"/>
                <a:ea typeface="ＭＳ Ｐゴシック" pitchFamily="34" charset="-128"/>
              </a:rPr>
              <a:t>Illustrated articles</a:t>
            </a:r>
          </a:p>
        </p:txBody>
      </p:sp>
      <p:sp>
        <p:nvSpPr>
          <p:cNvPr id="13" name="Rectangle 12"/>
          <p:cNvSpPr/>
          <p:nvPr/>
        </p:nvSpPr>
        <p:spPr>
          <a:xfrm>
            <a:off x="5128347" y="1123509"/>
            <a:ext cx="3352979" cy="400006"/>
          </a:xfrm>
          <a:prstGeom prst="rect">
            <a:avLst/>
          </a:prstGeom>
        </p:spPr>
        <p:txBody>
          <a:bodyPr wrap="square">
            <a:spAutoFit/>
          </a:bodyPr>
          <a:lstStyle/>
          <a:p>
            <a:pPr defTabSz="457063" fontAlgn="base">
              <a:spcBef>
                <a:spcPct val="0"/>
              </a:spcBef>
              <a:spcAft>
                <a:spcPct val="0"/>
              </a:spcAft>
            </a:pPr>
            <a:r>
              <a:rPr lang="en-GB" sz="1999" dirty="0" smtClean="0">
                <a:solidFill>
                  <a:srgbClr val="000000"/>
                </a:solidFill>
                <a:latin typeface="Arial" pitchFamily="34" charset="0"/>
                <a:ea typeface="ＭＳ Ｐゴシック" pitchFamily="34" charset="-128"/>
              </a:rPr>
              <a:t>Vivid </a:t>
            </a:r>
            <a:r>
              <a:rPr lang="en-GB" sz="1999" dirty="0">
                <a:solidFill>
                  <a:srgbClr val="000000"/>
                </a:solidFill>
                <a:latin typeface="Arial" pitchFamily="34" charset="0"/>
                <a:ea typeface="ＭＳ Ｐゴシック" pitchFamily="34" charset="-128"/>
              </a:rPr>
              <a:t>contextual sources</a:t>
            </a:r>
          </a:p>
        </p:txBody>
      </p:sp>
      <p:pic>
        <p:nvPicPr>
          <p:cNvPr id="19" name="Picture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7657" y="4449879"/>
            <a:ext cx="2297395" cy="163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p:cNvSpPr txBox="1"/>
          <p:nvPr/>
        </p:nvSpPr>
        <p:spPr>
          <a:xfrm>
            <a:off x="5826117" y="4009462"/>
            <a:ext cx="1416356" cy="400006"/>
          </a:xfrm>
          <a:prstGeom prst="rect">
            <a:avLst/>
          </a:prstGeom>
          <a:noFill/>
        </p:spPr>
        <p:txBody>
          <a:bodyPr wrap="square" rtlCol="0">
            <a:spAutoFit/>
          </a:bodyPr>
          <a:lstStyle/>
          <a:p>
            <a:pPr defTabSz="457063" fontAlgn="base">
              <a:spcBef>
                <a:spcPct val="0"/>
              </a:spcBef>
              <a:spcAft>
                <a:spcPct val="0"/>
              </a:spcAft>
            </a:pPr>
            <a:r>
              <a:rPr lang="en-GB" sz="1999" dirty="0">
                <a:solidFill>
                  <a:schemeClr val="bg2"/>
                </a:solidFill>
                <a:latin typeface="Arial" pitchFamily="34" charset="0"/>
                <a:ea typeface="ＭＳ Ｐゴシック" pitchFamily="34" charset="-128"/>
              </a:rPr>
              <a:t>Short films</a:t>
            </a:r>
          </a:p>
        </p:txBody>
      </p:sp>
      <p:sp>
        <p:nvSpPr>
          <p:cNvPr id="27" name="TextBox 26"/>
          <p:cNvSpPr txBox="1"/>
          <p:nvPr/>
        </p:nvSpPr>
        <p:spPr>
          <a:xfrm>
            <a:off x="9073155" y="3858626"/>
            <a:ext cx="2507193" cy="415390"/>
          </a:xfrm>
          <a:prstGeom prst="rect">
            <a:avLst/>
          </a:prstGeom>
          <a:noFill/>
        </p:spPr>
        <p:txBody>
          <a:bodyPr wrap="square" rtlCol="0">
            <a:spAutoFit/>
          </a:bodyPr>
          <a:lstStyle/>
          <a:p>
            <a:pPr defTabSz="457063" fontAlgn="base">
              <a:spcBef>
                <a:spcPct val="0"/>
              </a:spcBef>
              <a:spcAft>
                <a:spcPct val="0"/>
              </a:spcAft>
            </a:pPr>
            <a:r>
              <a:rPr lang="en-GB" sz="1999" dirty="0">
                <a:solidFill>
                  <a:schemeClr val="bg2"/>
                </a:solidFill>
                <a:latin typeface="Arial" pitchFamily="34" charset="0"/>
                <a:ea typeface="ＭＳ Ｐゴシック" pitchFamily="34" charset="-128"/>
              </a:rPr>
              <a:t>Teaching resources</a:t>
            </a:r>
          </a:p>
        </p:txBody>
      </p:sp>
      <p:sp>
        <p:nvSpPr>
          <p:cNvPr id="38" name="TextBox 37"/>
          <p:cNvSpPr txBox="1"/>
          <p:nvPr/>
        </p:nvSpPr>
        <p:spPr>
          <a:xfrm>
            <a:off x="5826117" y="6262791"/>
            <a:ext cx="6257433" cy="830997"/>
          </a:xfrm>
          <a:prstGeom prst="rect">
            <a:avLst/>
          </a:prstGeom>
          <a:noFill/>
        </p:spPr>
        <p:txBody>
          <a:bodyPr wrap="square" rtlCol="0">
            <a:spAutoFit/>
          </a:bodyPr>
          <a:lstStyle/>
          <a:p>
            <a:r>
              <a:rPr lang="en-GB" sz="1200" dirty="0" smtClean="0">
                <a:solidFill>
                  <a:srgbClr val="FFFFFF"/>
                </a:solidFill>
                <a:latin typeface="Arial" panose="020B0604020202020204" pitchFamily="34" charset="0"/>
                <a:cs typeface="Arial" panose="020B0604020202020204" pitchFamily="34" charset="0"/>
              </a:rPr>
              <a:t>Moorish ambassador © Pictures from History / Bridgeman Images; Photo </a:t>
            </a:r>
            <a:r>
              <a:rPr lang="en-GB" sz="1200" dirty="0">
                <a:solidFill>
                  <a:srgbClr val="FFFFFF"/>
                </a:solidFill>
                <a:latin typeface="Arial" panose="020B0604020202020204" pitchFamily="34" charset="0"/>
                <a:cs typeface="Arial" panose="020B0604020202020204" pitchFamily="34" charset="0"/>
              </a:rPr>
              <a:t>of Hugh </a:t>
            </a:r>
            <a:r>
              <a:rPr lang="en-GB" sz="1200" dirty="0" err="1">
                <a:solidFill>
                  <a:srgbClr val="FFFFFF"/>
                </a:solidFill>
                <a:latin typeface="Arial" panose="020B0604020202020204" pitchFamily="34" charset="0"/>
                <a:cs typeface="Arial" panose="020B0604020202020204" pitchFamily="34" charset="0"/>
              </a:rPr>
              <a:t>Quarshie</a:t>
            </a:r>
            <a:r>
              <a:rPr lang="en-GB" sz="1200" dirty="0">
                <a:solidFill>
                  <a:srgbClr val="FFFFFF"/>
                </a:solidFill>
                <a:latin typeface="Arial" panose="020B0604020202020204" pitchFamily="34" charset="0"/>
                <a:cs typeface="Arial" panose="020B0604020202020204" pitchFamily="34" charset="0"/>
              </a:rPr>
              <a:t> and Joanna </a:t>
            </a:r>
            <a:r>
              <a:rPr lang="en-GB" sz="1200" dirty="0" err="1">
                <a:solidFill>
                  <a:srgbClr val="FFFFFF"/>
                </a:solidFill>
                <a:latin typeface="Arial" panose="020B0604020202020204" pitchFamily="34" charset="0"/>
                <a:cs typeface="Arial" panose="020B0604020202020204" pitchFamily="34" charset="0"/>
              </a:rPr>
              <a:t>Vanderham</a:t>
            </a:r>
            <a:r>
              <a:rPr lang="en-GB" sz="1200" dirty="0">
                <a:solidFill>
                  <a:srgbClr val="FFFFFF"/>
                </a:solidFill>
                <a:latin typeface="Arial" panose="020B0604020202020204" pitchFamily="34" charset="0"/>
                <a:cs typeface="Arial" panose="020B0604020202020204" pitchFamily="34" charset="0"/>
              </a:rPr>
              <a:t> © Donald Cooper/</a:t>
            </a:r>
            <a:r>
              <a:rPr lang="en-GB" sz="1200" dirty="0" err="1">
                <a:solidFill>
                  <a:srgbClr val="FFFFFF"/>
                </a:solidFill>
                <a:latin typeface="Arial" panose="020B0604020202020204" pitchFamily="34" charset="0"/>
                <a:cs typeface="Arial" panose="020B0604020202020204" pitchFamily="34" charset="0"/>
              </a:rPr>
              <a:t>Photostage</a:t>
            </a:r>
            <a:r>
              <a:rPr lang="en-GB" sz="1200" dirty="0">
                <a:solidFill>
                  <a:srgbClr val="FFFFFF"/>
                </a:solidFill>
                <a:latin typeface="Arial" panose="020B0604020202020204" pitchFamily="34" charset="0"/>
                <a:cs typeface="Arial" panose="020B0604020202020204" pitchFamily="34" charset="0"/>
              </a:rPr>
              <a:t>; Painting of Ira Aldridge as Othello © Bridgeman Art Library/Manchester Art Gallery</a:t>
            </a:r>
          </a:p>
          <a:p>
            <a:endParaRPr lang="en-GB" sz="1200" dirty="0">
              <a:solidFill>
                <a:srgbClr val="FFFFFF"/>
              </a:solidFill>
              <a:latin typeface="Ariel"/>
            </a:endParaRPr>
          </a:p>
        </p:txBody>
      </p:sp>
      <p:pic>
        <p:nvPicPr>
          <p:cNvPr id="11" name="Picture 10"/>
          <p:cNvPicPr>
            <a:picLocks noChangeAspect="1"/>
          </p:cNvPicPr>
          <p:nvPr/>
        </p:nvPicPr>
        <p:blipFill>
          <a:blip r:embed="rId4"/>
          <a:stretch>
            <a:fillRect/>
          </a:stretch>
        </p:blipFill>
        <p:spPr>
          <a:xfrm>
            <a:off x="9257093" y="4232435"/>
            <a:ext cx="1018519" cy="1857301"/>
          </a:xfrm>
          <a:prstGeom prst="rect">
            <a:avLst/>
          </a:prstGeom>
        </p:spPr>
      </p:pic>
      <p:pic>
        <p:nvPicPr>
          <p:cNvPr id="12" name="Picture 11"/>
          <p:cNvPicPr>
            <a:picLocks noChangeAspect="1"/>
          </p:cNvPicPr>
          <p:nvPr/>
        </p:nvPicPr>
        <p:blipFill>
          <a:blip r:embed="rId5"/>
          <a:stretch>
            <a:fillRect/>
          </a:stretch>
        </p:blipFill>
        <p:spPr>
          <a:xfrm rot="978593">
            <a:off x="10511856" y="4367211"/>
            <a:ext cx="1027820" cy="1829746"/>
          </a:xfrm>
          <a:prstGeom prst="rect">
            <a:avLst/>
          </a:prstGeom>
        </p:spPr>
      </p:pic>
      <p:pic>
        <p:nvPicPr>
          <p:cNvPr id="14" name="Picture 13" descr="Screen Shot 2019-02-25 at 08.12.19.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3764" y="4721089"/>
            <a:ext cx="4044886" cy="1368647"/>
          </a:xfrm>
          <a:prstGeom prst="rect">
            <a:avLst/>
          </a:prstGeom>
        </p:spPr>
      </p:pic>
      <p:pic>
        <p:nvPicPr>
          <p:cNvPr id="29" name="Picture 28"/>
          <p:cNvPicPr>
            <a:picLocks noChangeAspect="1"/>
          </p:cNvPicPr>
          <p:nvPr/>
        </p:nvPicPr>
        <p:blipFill>
          <a:blip r:embed="rId7"/>
          <a:stretch>
            <a:fillRect/>
          </a:stretch>
        </p:blipFill>
        <p:spPr>
          <a:xfrm rot="472675">
            <a:off x="8807379" y="1151921"/>
            <a:ext cx="925998" cy="2502517"/>
          </a:xfrm>
          <a:prstGeom prst="rect">
            <a:avLst/>
          </a:prstGeom>
        </p:spPr>
      </p:pic>
      <p:pic>
        <p:nvPicPr>
          <p:cNvPr id="32" name="Picture 4" descr="https://www.bl.uk/britishlibrary/~/media/bl/global/dl%20shakespeare/bridgeman-portrait-of-the-116694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53758" y="1523515"/>
            <a:ext cx="1454968" cy="209952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p:cNvPicPr>
            <a:picLocks noChangeAspect="1"/>
          </p:cNvPicPr>
          <p:nvPr/>
        </p:nvPicPr>
        <p:blipFill>
          <a:blip r:embed="rId9"/>
          <a:stretch>
            <a:fillRect/>
          </a:stretch>
        </p:blipFill>
        <p:spPr>
          <a:xfrm>
            <a:off x="9671133" y="1759104"/>
            <a:ext cx="1322995" cy="1590138"/>
          </a:xfrm>
          <a:prstGeom prst="rect">
            <a:avLst/>
          </a:prstGeom>
        </p:spPr>
      </p:pic>
      <p:pic>
        <p:nvPicPr>
          <p:cNvPr id="34" name="Picture 33"/>
          <p:cNvPicPr>
            <a:picLocks noChangeAspect="1"/>
          </p:cNvPicPr>
          <p:nvPr/>
        </p:nvPicPr>
        <p:blipFill>
          <a:blip r:embed="rId10"/>
          <a:stretch>
            <a:fillRect/>
          </a:stretch>
        </p:blipFill>
        <p:spPr>
          <a:xfrm>
            <a:off x="8025052" y="1123509"/>
            <a:ext cx="737257" cy="2872652"/>
          </a:xfrm>
          <a:prstGeom prst="rect">
            <a:avLst/>
          </a:prstGeom>
        </p:spPr>
      </p:pic>
      <p:pic>
        <p:nvPicPr>
          <p:cNvPr id="36" name="Picture 35"/>
          <p:cNvPicPr>
            <a:picLocks noChangeAspect="1"/>
          </p:cNvPicPr>
          <p:nvPr/>
        </p:nvPicPr>
        <p:blipFill>
          <a:blip r:embed="rId11"/>
          <a:stretch>
            <a:fillRect/>
          </a:stretch>
        </p:blipFill>
        <p:spPr>
          <a:xfrm>
            <a:off x="6828499" y="2051061"/>
            <a:ext cx="1929583" cy="1422734"/>
          </a:xfrm>
          <a:prstGeom prst="rect">
            <a:avLst/>
          </a:prstGeom>
        </p:spPr>
      </p:pic>
      <p:pic>
        <p:nvPicPr>
          <p:cNvPr id="16" name="Picture 15" descr="Screen Shot 2019-02-25 at 08.23.52.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407211" y="1479461"/>
            <a:ext cx="1842777" cy="2452518"/>
          </a:xfrm>
          <a:prstGeom prst="rect">
            <a:avLst/>
          </a:prstGeom>
        </p:spPr>
      </p:pic>
      <p:pic>
        <p:nvPicPr>
          <p:cNvPr id="37"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20586452">
            <a:off x="579860" y="1709873"/>
            <a:ext cx="1765154" cy="2229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16" descr="Screen Shot 2019-02-25 at 08.27.35.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949341" y="4578760"/>
            <a:ext cx="1869397" cy="1369135"/>
          </a:xfrm>
          <a:prstGeom prst="rect">
            <a:avLst/>
          </a:prstGeom>
        </p:spPr>
      </p:pic>
    </p:spTree>
    <p:extLst>
      <p:ext uri="{BB962C8B-B14F-4D97-AF65-F5344CB8AC3E}">
        <p14:creationId xmlns:p14="http://schemas.microsoft.com/office/powerpoint/2010/main" val="4938402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E03ED3DC-378C-4D78-A54F-5AC8AD2F5278}" type="slidenum">
              <a:rPr lang="en-GB" smtClean="0"/>
              <a:t>4</a:t>
            </a:fld>
            <a:endParaRPr lang="en-GB" dirty="0"/>
          </a:p>
        </p:txBody>
      </p:sp>
      <p:sp>
        <p:nvSpPr>
          <p:cNvPr id="8" name="Rectangle 7"/>
          <p:cNvSpPr/>
          <p:nvPr/>
        </p:nvSpPr>
        <p:spPr>
          <a:xfrm>
            <a:off x="1" y="6262790"/>
            <a:ext cx="12192000" cy="595111"/>
          </a:xfrm>
          <a:prstGeom prst="rect">
            <a:avLst/>
          </a:prstGeom>
          <a:solidFill>
            <a:srgbClr val="E105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799" dirty="0"/>
          </a:p>
        </p:txBody>
      </p:sp>
      <p:sp>
        <p:nvSpPr>
          <p:cNvPr id="7" name="Rectangle 6"/>
          <p:cNvSpPr/>
          <p:nvPr/>
        </p:nvSpPr>
        <p:spPr>
          <a:xfrm>
            <a:off x="560154" y="6268034"/>
            <a:ext cx="11631847" cy="584623"/>
          </a:xfrm>
          <a:prstGeom prst="rect">
            <a:avLst/>
          </a:prstGeom>
        </p:spPr>
        <p:txBody>
          <a:bodyPr wrap="square">
            <a:spAutoFit/>
          </a:bodyPr>
          <a:lstStyle/>
          <a:p>
            <a:r>
              <a:rPr lang="en-GB" sz="3199" dirty="0" smtClean="0">
                <a:solidFill>
                  <a:srgbClr val="FFFFFF"/>
                </a:solidFill>
                <a:latin typeface="Arial" panose="020B0604020202020204" pitchFamily="34" charset="0"/>
                <a:cs typeface="Arial" panose="020B0604020202020204" pitchFamily="34" charset="0"/>
              </a:rPr>
              <a:t>bl.uk/discovering-literature</a:t>
            </a:r>
            <a:endParaRPr lang="en-GB" sz="3199" dirty="0">
              <a:solidFill>
                <a:srgbClr val="FFFFFF"/>
              </a:solidFill>
              <a:latin typeface="Arial" panose="020B0604020202020204" pitchFamily="34" charset="0"/>
              <a:cs typeface="Arial" panose="020B0604020202020204" pitchFamily="34" charset="0"/>
            </a:endParaRPr>
          </a:p>
        </p:txBody>
      </p:sp>
      <p:sp>
        <p:nvSpPr>
          <p:cNvPr id="6" name="Rectangle 5"/>
          <p:cNvSpPr/>
          <p:nvPr/>
        </p:nvSpPr>
        <p:spPr>
          <a:xfrm>
            <a:off x="425302" y="510363"/>
            <a:ext cx="7094870" cy="707886"/>
          </a:xfrm>
          <a:prstGeom prst="rect">
            <a:avLst/>
          </a:prstGeom>
        </p:spPr>
        <p:txBody>
          <a:bodyPr wrap="square">
            <a:spAutoFit/>
          </a:bodyPr>
          <a:lstStyle/>
          <a:p>
            <a:r>
              <a:rPr lang="en-US" sz="4000" dirty="0">
                <a:latin typeface="Arial" panose="020B0604020202020204" pitchFamily="34" charset="0"/>
                <a:cs typeface="Arial" panose="020B0604020202020204" pitchFamily="34" charset="0"/>
              </a:rPr>
              <a:t>Using </a:t>
            </a:r>
            <a:r>
              <a:rPr lang="en-US" sz="4000" b="1" dirty="0">
                <a:latin typeface="Arial" panose="020B0604020202020204" pitchFamily="34" charset="0"/>
                <a:cs typeface="Arial" panose="020B0604020202020204" pitchFamily="34" charset="0"/>
              </a:rPr>
              <a:t>Discovering Literature</a:t>
            </a:r>
            <a:endParaRPr lang="en-GB" sz="4000" dirty="0">
              <a:latin typeface="Arial" panose="020B0604020202020204" pitchFamily="34" charset="0"/>
              <a:cs typeface="Arial" panose="020B0604020202020204" pitchFamily="34" charset="0"/>
            </a:endParaRPr>
          </a:p>
        </p:txBody>
      </p:sp>
      <p:pic>
        <p:nvPicPr>
          <p:cNvPr id="9" name="Picture 8" descr="Screen Shot 2017-03-21 at 12.04.3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6543" y="1805270"/>
            <a:ext cx="5615013" cy="3759377"/>
          </a:xfrm>
          <a:prstGeom prst="rect">
            <a:avLst/>
          </a:prstGeom>
        </p:spPr>
      </p:pic>
      <p:sp>
        <p:nvSpPr>
          <p:cNvPr id="10" name="Rectangle 9"/>
          <p:cNvSpPr/>
          <p:nvPr/>
        </p:nvSpPr>
        <p:spPr>
          <a:xfrm>
            <a:off x="425303" y="1306565"/>
            <a:ext cx="8718698" cy="4708981"/>
          </a:xfrm>
          <a:prstGeom prst="rect">
            <a:avLst/>
          </a:prstGeom>
        </p:spPr>
        <p:txBody>
          <a:bodyPr wrap="square">
            <a:spAutoFit/>
          </a:bodyPr>
          <a:lstStyle/>
          <a:p>
            <a:pPr marL="342900" indent="-342900">
              <a:buClr>
                <a:schemeClr val="tx1"/>
              </a:buClr>
              <a:buFont typeface="Arial" panose="020B0604020202020204" pitchFamily="34" charset="0"/>
              <a:buChar char="•"/>
            </a:pPr>
            <a:r>
              <a:rPr lang="en-US" sz="2000" dirty="0" smtClean="0"/>
              <a:t>Find inspiration for </a:t>
            </a:r>
            <a:r>
              <a:rPr lang="en-US" sz="2000" b="1" dirty="0" smtClean="0"/>
              <a:t>coursework</a:t>
            </a:r>
            <a:endParaRPr lang="en-US" sz="2000" b="1" dirty="0"/>
          </a:p>
          <a:p>
            <a:pPr>
              <a:buClr>
                <a:schemeClr val="tx1"/>
              </a:buClr>
            </a:pPr>
            <a:r>
              <a:rPr lang="en-US" sz="2000" dirty="0" smtClean="0">
                <a:solidFill>
                  <a:srgbClr val="FF0000"/>
                </a:solidFill>
              </a:rPr>
              <a:t>     with rich non-fiction and fictional sources</a:t>
            </a:r>
          </a:p>
          <a:p>
            <a:pPr>
              <a:buClr>
                <a:schemeClr val="tx1"/>
              </a:buClr>
            </a:pPr>
            <a:endParaRPr lang="en-US" sz="2000" dirty="0"/>
          </a:p>
          <a:p>
            <a:pPr marL="342900" indent="-342900">
              <a:buClr>
                <a:schemeClr val="tx1"/>
              </a:buClr>
              <a:buFont typeface="Arial" panose="020B0604020202020204" pitchFamily="34" charset="0"/>
              <a:buChar char="•"/>
            </a:pPr>
            <a:r>
              <a:rPr lang="en-US" sz="2000" dirty="0"/>
              <a:t>Explore </a:t>
            </a:r>
            <a:r>
              <a:rPr lang="en-US" sz="2000" b="1" dirty="0"/>
              <a:t>excellent </a:t>
            </a:r>
            <a:r>
              <a:rPr lang="en-US" sz="2000" b="1" dirty="0" smtClean="0"/>
              <a:t>articles on your texts</a:t>
            </a:r>
            <a:endParaRPr lang="en-US" sz="2000" b="1" dirty="0"/>
          </a:p>
          <a:p>
            <a:pPr>
              <a:buClr>
                <a:schemeClr val="tx1"/>
              </a:buClr>
            </a:pPr>
            <a:r>
              <a:rPr lang="en-US" sz="2000" dirty="0">
                <a:solidFill>
                  <a:srgbClr val="FF0000"/>
                </a:solidFill>
              </a:rPr>
              <a:t>      to refresh your </a:t>
            </a:r>
            <a:r>
              <a:rPr lang="en-US" sz="2000" dirty="0" smtClean="0">
                <a:solidFill>
                  <a:srgbClr val="FF0000"/>
                </a:solidFill>
              </a:rPr>
              <a:t>ideas </a:t>
            </a:r>
            <a:r>
              <a:rPr lang="en-US" sz="2000" dirty="0">
                <a:solidFill>
                  <a:srgbClr val="FF0000"/>
                </a:solidFill>
              </a:rPr>
              <a:t>and spark debate</a:t>
            </a:r>
          </a:p>
          <a:p>
            <a:pPr>
              <a:buClr>
                <a:schemeClr val="tx1"/>
              </a:buClr>
            </a:pPr>
            <a:endParaRPr lang="en-US" sz="2000" dirty="0" smtClean="0"/>
          </a:p>
          <a:p>
            <a:pPr marL="342900" indent="-342900">
              <a:buClr>
                <a:schemeClr val="tx1"/>
              </a:buClr>
              <a:buFont typeface="Arial" panose="020B0604020202020204" pitchFamily="34" charset="0"/>
              <a:buChar char="•"/>
            </a:pPr>
            <a:r>
              <a:rPr lang="en-US" sz="2000" dirty="0" smtClean="0"/>
              <a:t>Share </a:t>
            </a:r>
            <a:r>
              <a:rPr lang="en-US" sz="2000" dirty="0"/>
              <a:t>and compare </a:t>
            </a:r>
            <a:r>
              <a:rPr lang="en-US" sz="2000" b="1" dirty="0"/>
              <a:t>primary sources</a:t>
            </a:r>
          </a:p>
          <a:p>
            <a:pPr>
              <a:buClr>
                <a:schemeClr val="tx1"/>
              </a:buClr>
            </a:pPr>
            <a:r>
              <a:rPr lang="en-US" sz="2000" dirty="0" smtClean="0">
                <a:solidFill>
                  <a:srgbClr val="FF0000"/>
                </a:solidFill>
              </a:rPr>
              <a:t>      to </a:t>
            </a:r>
            <a:r>
              <a:rPr lang="en-US" sz="2000" dirty="0">
                <a:solidFill>
                  <a:srgbClr val="FF0000"/>
                </a:solidFill>
              </a:rPr>
              <a:t>bring contexts to life</a:t>
            </a:r>
          </a:p>
          <a:p>
            <a:pPr>
              <a:buClr>
                <a:schemeClr val="tx1"/>
              </a:buClr>
            </a:pPr>
            <a:endParaRPr lang="en-US" sz="2000" dirty="0">
              <a:solidFill>
                <a:srgbClr val="FF6600"/>
              </a:solidFill>
            </a:endParaRPr>
          </a:p>
          <a:p>
            <a:pPr marL="342900" indent="-342900">
              <a:buClr>
                <a:schemeClr val="tx1"/>
              </a:buClr>
              <a:buFont typeface="Arial" panose="020B0604020202020204" pitchFamily="34" charset="0"/>
              <a:buChar char="•"/>
            </a:pPr>
            <a:r>
              <a:rPr lang="en-US" sz="2000" dirty="0"/>
              <a:t>Put </a:t>
            </a:r>
            <a:r>
              <a:rPr lang="en-US" sz="2000" b="1" dirty="0"/>
              <a:t>the link </a:t>
            </a:r>
            <a:r>
              <a:rPr lang="en-US" sz="2000" dirty="0"/>
              <a:t>on your school portal</a:t>
            </a:r>
            <a:r>
              <a:rPr lang="en-US" sz="2000" u="sng" dirty="0">
                <a:hlinkClick r:id="rId4"/>
              </a:rPr>
              <a:t>  </a:t>
            </a:r>
          </a:p>
          <a:p>
            <a:pPr marL="342900" indent="-342900">
              <a:buClr>
                <a:schemeClr val="tx1"/>
              </a:buClr>
              <a:buFont typeface="Arial" panose="020B0604020202020204" pitchFamily="34" charset="0"/>
              <a:buChar char="•"/>
            </a:pPr>
            <a:r>
              <a:rPr lang="en-US" sz="2000" dirty="0" smtClean="0">
                <a:hlinkClick r:id="rId4"/>
              </a:rPr>
              <a:t>www.bl.uk/discovering-literature</a:t>
            </a:r>
            <a:endParaRPr lang="en-US" sz="2000" dirty="0"/>
          </a:p>
          <a:p>
            <a:pPr>
              <a:buClr>
                <a:schemeClr val="tx1"/>
              </a:buClr>
            </a:pPr>
            <a:r>
              <a:rPr lang="en-US" sz="2000" dirty="0" smtClean="0">
                <a:solidFill>
                  <a:srgbClr val="FF0000"/>
                </a:solidFill>
              </a:rPr>
              <a:t>      and </a:t>
            </a:r>
            <a:r>
              <a:rPr lang="en-US" sz="2000" dirty="0">
                <a:solidFill>
                  <a:srgbClr val="FF0000"/>
                </a:solidFill>
              </a:rPr>
              <a:t>let your students </a:t>
            </a:r>
            <a:r>
              <a:rPr lang="en-US" sz="2000" dirty="0" smtClean="0">
                <a:solidFill>
                  <a:srgbClr val="FF0000"/>
                </a:solidFill>
              </a:rPr>
              <a:t>loose</a:t>
            </a:r>
          </a:p>
          <a:p>
            <a:pPr>
              <a:buClr>
                <a:schemeClr val="tx1"/>
              </a:buClr>
            </a:pPr>
            <a:endParaRPr lang="en-US" sz="2000" dirty="0" smtClean="0">
              <a:solidFill>
                <a:srgbClr val="FF0000"/>
              </a:solidFill>
            </a:endParaRPr>
          </a:p>
          <a:p>
            <a:pPr marL="342900" indent="-342900">
              <a:buClr>
                <a:schemeClr val="tx1"/>
              </a:buClr>
              <a:buFont typeface="Arial" panose="020B0604020202020204" pitchFamily="34" charset="0"/>
              <a:buChar char="•"/>
            </a:pPr>
            <a:r>
              <a:rPr lang="en-US" sz="2000" b="1" dirty="0" smtClean="0"/>
              <a:t>Get in touch </a:t>
            </a:r>
            <a:r>
              <a:rPr lang="en-US" sz="2000" dirty="0" smtClean="0"/>
              <a:t>with </a:t>
            </a:r>
            <a:r>
              <a:rPr lang="en-US" sz="2000" dirty="0" smtClean="0">
                <a:solidFill>
                  <a:srgbClr val="FF0000"/>
                </a:solidFill>
                <a:hlinkClick r:id="rId5"/>
              </a:rPr>
              <a:t>andrea.varney@bl.uk</a:t>
            </a:r>
            <a:endParaRPr lang="en-US" sz="2000" dirty="0" smtClean="0">
              <a:solidFill>
                <a:srgbClr val="FF0000"/>
              </a:solidFill>
            </a:endParaRPr>
          </a:p>
          <a:p>
            <a:pPr>
              <a:buClr>
                <a:schemeClr val="tx1"/>
              </a:buClr>
            </a:pPr>
            <a:r>
              <a:rPr lang="en-US" sz="2000" dirty="0">
                <a:solidFill>
                  <a:srgbClr val="FF0000"/>
                </a:solidFill>
              </a:rPr>
              <a:t> </a:t>
            </a:r>
            <a:r>
              <a:rPr lang="en-US" sz="2000" dirty="0" smtClean="0">
                <a:solidFill>
                  <a:srgbClr val="FF0000"/>
                </a:solidFill>
              </a:rPr>
              <a:t>     She’d love to hear your comments or questions!</a:t>
            </a:r>
            <a:endParaRPr lang="en-US" sz="2000" dirty="0">
              <a:solidFill>
                <a:srgbClr val="FF0000"/>
              </a:solidFill>
            </a:endParaRPr>
          </a:p>
        </p:txBody>
      </p:sp>
      <p:pic>
        <p:nvPicPr>
          <p:cNvPr id="11" name="Picture 10"/>
          <p:cNvPicPr>
            <a:picLocks noChangeAspect="1"/>
          </p:cNvPicPr>
          <p:nvPr/>
        </p:nvPicPr>
        <p:blipFill>
          <a:blip r:embed="rId6"/>
          <a:stretch>
            <a:fillRect/>
          </a:stretch>
        </p:blipFill>
        <p:spPr>
          <a:xfrm>
            <a:off x="11485488" y="65031"/>
            <a:ext cx="619125" cy="1085850"/>
          </a:xfrm>
          <a:prstGeom prst="rect">
            <a:avLst/>
          </a:prstGeom>
        </p:spPr>
      </p:pic>
    </p:spTree>
    <p:extLst>
      <p:ext uri="{BB962C8B-B14F-4D97-AF65-F5344CB8AC3E}">
        <p14:creationId xmlns:p14="http://schemas.microsoft.com/office/powerpoint/2010/main" val="4262911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6267096"/>
            <a:ext cx="12192000" cy="595111"/>
          </a:xfrm>
          <a:prstGeom prst="rect">
            <a:avLst/>
          </a:prstGeom>
          <a:solidFill>
            <a:srgbClr val="E1058C"/>
          </a:solidFill>
          <a:ln>
            <a:solidFill>
              <a:srgbClr val="E105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799" dirty="0"/>
          </a:p>
        </p:txBody>
      </p:sp>
      <p:sp>
        <p:nvSpPr>
          <p:cNvPr id="7" name="Rectangle 6"/>
          <p:cNvSpPr/>
          <p:nvPr/>
        </p:nvSpPr>
        <p:spPr>
          <a:xfrm>
            <a:off x="218991" y="6379985"/>
            <a:ext cx="11466695" cy="307777"/>
          </a:xfrm>
          <a:prstGeom prst="rect">
            <a:avLst/>
          </a:prstGeom>
        </p:spPr>
        <p:txBody>
          <a:bodyPr wrap="square">
            <a:spAutoFit/>
          </a:bodyPr>
          <a:lstStyle/>
          <a:p>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a:t>
            </a:r>
            <a:r>
              <a:rPr lang="en-GB" sz="1400" dirty="0" err="1" smtClean="0">
                <a:solidFill>
                  <a:srgbClr val="FFFFFF"/>
                </a:solidFill>
                <a:latin typeface="Arial" panose="020B0604020202020204" pitchFamily="34" charset="0"/>
                <a:cs typeface="Arial" panose="020B0604020202020204" pitchFamily="34" charset="0"/>
              </a:rPr>
              <a:t>shakespeare</a:t>
            </a:r>
            <a:r>
              <a:rPr lang="en-GB" sz="1400" dirty="0" smtClean="0">
                <a:solidFill>
                  <a:srgbClr val="FFFFFF"/>
                </a:solidFill>
                <a:latin typeface="Arial" panose="020B0604020202020204" pitchFamily="34" charset="0"/>
                <a:cs typeface="Arial" panose="020B0604020202020204" pitchFamily="34" charset="0"/>
              </a:rPr>
              <a:t>/works                                     </a:t>
            </a:r>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/romantics-and-</a:t>
            </a:r>
            <a:r>
              <a:rPr lang="en-GB" sz="1400" dirty="0" err="1" smtClean="0">
                <a:solidFill>
                  <a:srgbClr val="FFFFFF"/>
                </a:solidFill>
                <a:latin typeface="Arial" panose="020B0604020202020204" pitchFamily="34" charset="0"/>
                <a:cs typeface="Arial" panose="020B0604020202020204" pitchFamily="34" charset="0"/>
              </a:rPr>
              <a:t>victorians</a:t>
            </a:r>
            <a:r>
              <a:rPr lang="en-GB" sz="1400" dirty="0" smtClean="0">
                <a:solidFill>
                  <a:srgbClr val="FFFFFF"/>
                </a:solidFill>
                <a:latin typeface="Arial" panose="020B0604020202020204" pitchFamily="34" charset="0"/>
                <a:cs typeface="Arial" panose="020B0604020202020204" pitchFamily="34" charset="0"/>
              </a:rPr>
              <a:t>/works                               </a:t>
            </a:r>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/20th-century-literature/works</a:t>
            </a:r>
            <a:endParaRPr lang="en-GB" sz="1400" dirty="0">
              <a:solidFill>
                <a:srgbClr val="FFFFFF"/>
              </a:solidFill>
              <a:latin typeface="Arial" panose="020B0604020202020204" pitchFamily="34" charset="0"/>
              <a:cs typeface="Arial" panose="020B0604020202020204" pitchFamily="34" charset="0"/>
            </a:endParaRPr>
          </a:p>
        </p:txBody>
      </p:sp>
      <p:sp>
        <p:nvSpPr>
          <p:cNvPr id="13" name="Rectangle 12"/>
          <p:cNvSpPr/>
          <p:nvPr/>
        </p:nvSpPr>
        <p:spPr>
          <a:xfrm>
            <a:off x="6739463" y="1109559"/>
            <a:ext cx="3115777" cy="399955"/>
          </a:xfrm>
          <a:prstGeom prst="rect">
            <a:avLst/>
          </a:prstGeom>
        </p:spPr>
        <p:txBody>
          <a:bodyPr wrap="square">
            <a:spAutoFit/>
          </a:bodyPr>
          <a:lstStyle/>
          <a:p>
            <a:r>
              <a:rPr lang="en-GB" sz="1999" dirty="0" smtClean="0">
                <a:solidFill>
                  <a:schemeClr val="bg2"/>
                </a:solidFill>
                <a:latin typeface="Arial" panose="020B0604020202020204" pitchFamily="34" charset="0"/>
                <a:cs typeface="Arial" panose="020B0604020202020204" pitchFamily="34" charset="0"/>
                <a:hlinkClick r:id="rId3"/>
              </a:rPr>
              <a:t>Twelfth Night</a:t>
            </a:r>
            <a:endParaRPr lang="en-GB" sz="1999" dirty="0">
              <a:solidFill>
                <a:schemeClr val="bg2"/>
              </a:solidFill>
              <a:latin typeface="Arial" panose="020B0604020202020204" pitchFamily="34" charset="0"/>
              <a:cs typeface="Arial" panose="020B0604020202020204" pitchFamily="34" charset="0"/>
            </a:endParaRPr>
          </a:p>
        </p:txBody>
      </p:sp>
      <p:sp>
        <p:nvSpPr>
          <p:cNvPr id="9" name="TextBox 8"/>
          <p:cNvSpPr txBox="1"/>
          <p:nvPr/>
        </p:nvSpPr>
        <p:spPr>
          <a:xfrm>
            <a:off x="505461" y="3823402"/>
            <a:ext cx="4306516" cy="399981"/>
          </a:xfrm>
          <a:prstGeom prst="rect">
            <a:avLst/>
          </a:prstGeom>
          <a:noFill/>
        </p:spPr>
        <p:txBody>
          <a:bodyPr wrap="square" rtlCol="0">
            <a:spAutoFit/>
          </a:bodyPr>
          <a:lstStyle/>
          <a:p>
            <a:r>
              <a:rPr lang="en-GB" sz="1999" dirty="0" smtClean="0">
                <a:solidFill>
                  <a:schemeClr val="bg2"/>
                </a:solidFill>
                <a:latin typeface="Arial" panose="020B0604020202020204" pitchFamily="34" charset="0"/>
                <a:cs typeface="Arial" panose="020B0604020202020204" pitchFamily="34" charset="0"/>
                <a:hlinkClick r:id="rId4"/>
              </a:rPr>
              <a:t>Poems by Christina Rossetti</a:t>
            </a:r>
            <a:endParaRPr lang="en-GB" sz="1999" dirty="0">
              <a:solidFill>
                <a:schemeClr val="bg2"/>
              </a:solidFill>
              <a:latin typeface="Arial" panose="020B0604020202020204" pitchFamily="34" charset="0"/>
              <a:cs typeface="Arial" panose="020B0604020202020204" pitchFamily="34" charset="0"/>
            </a:endParaRPr>
          </a:p>
        </p:txBody>
      </p:sp>
      <p:sp>
        <p:nvSpPr>
          <p:cNvPr id="20" name="TextBox 19"/>
          <p:cNvSpPr txBox="1"/>
          <p:nvPr/>
        </p:nvSpPr>
        <p:spPr>
          <a:xfrm>
            <a:off x="6978533" y="3850881"/>
            <a:ext cx="2876708" cy="399955"/>
          </a:xfrm>
          <a:prstGeom prst="rect">
            <a:avLst/>
          </a:prstGeom>
          <a:noFill/>
        </p:spPr>
        <p:txBody>
          <a:bodyPr wrap="square" rtlCol="0">
            <a:spAutoFit/>
          </a:bodyPr>
          <a:lstStyle/>
          <a:p>
            <a:r>
              <a:rPr lang="en-GB" sz="1999" dirty="0" smtClean="0">
                <a:latin typeface="Arial" panose="020B0604020202020204" pitchFamily="34" charset="0"/>
                <a:cs typeface="Arial" panose="020B0604020202020204" pitchFamily="34" charset="0"/>
                <a:hlinkClick r:id="rId5"/>
              </a:rPr>
              <a:t>Dracula</a:t>
            </a:r>
            <a:endParaRPr lang="en-GB" sz="1999" dirty="0">
              <a:latin typeface="Arial" panose="020B0604020202020204" pitchFamily="34" charset="0"/>
              <a:cs typeface="Arial" panose="020B0604020202020204" pitchFamily="34" charset="0"/>
            </a:endParaRPr>
          </a:p>
        </p:txBody>
      </p:sp>
      <p:sp>
        <p:nvSpPr>
          <p:cNvPr id="2" name="TextBox 1"/>
          <p:cNvSpPr txBox="1"/>
          <p:nvPr/>
        </p:nvSpPr>
        <p:spPr>
          <a:xfrm rot="10800000" flipV="1">
            <a:off x="689911" y="981500"/>
            <a:ext cx="2805641" cy="400110"/>
          </a:xfrm>
          <a:prstGeom prst="rect">
            <a:avLst/>
          </a:prstGeom>
          <a:noFill/>
        </p:spPr>
        <p:txBody>
          <a:bodyPr wrap="square" rtlCol="0">
            <a:spAutoFit/>
          </a:bodyPr>
          <a:lstStyle/>
          <a:p>
            <a:r>
              <a:rPr lang="en-GB" sz="2000" dirty="0" smtClean="0">
                <a:latin typeface="Arial" panose="020B0604020202020204" pitchFamily="34" charset="0"/>
                <a:cs typeface="Arial" panose="020B0604020202020204" pitchFamily="34" charset="0"/>
                <a:hlinkClick r:id="rId6"/>
              </a:rPr>
              <a:t>Wide Sargasso Sea</a:t>
            </a:r>
            <a:endParaRPr lang="en-GB" sz="2000" dirty="0">
              <a:latin typeface="Arial" panose="020B0604020202020204" pitchFamily="34" charset="0"/>
              <a:cs typeface="Arial" panose="020B0604020202020204" pitchFamily="34" charset="0"/>
            </a:endParaRPr>
          </a:p>
        </p:txBody>
      </p:sp>
      <p:sp>
        <p:nvSpPr>
          <p:cNvPr id="15" name="TextBox 14"/>
          <p:cNvSpPr txBox="1"/>
          <p:nvPr/>
        </p:nvSpPr>
        <p:spPr>
          <a:xfrm>
            <a:off x="5846879" y="170121"/>
            <a:ext cx="5382985" cy="707886"/>
          </a:xfrm>
          <a:prstGeom prst="rect">
            <a:avLst/>
          </a:prstGeom>
          <a:noFill/>
        </p:spPr>
        <p:txBody>
          <a:bodyPr wrap="square" rtlCol="0">
            <a:spAutoFit/>
          </a:bodyPr>
          <a:lstStyle/>
          <a:p>
            <a:r>
              <a:rPr lang="en-GB" sz="4000" b="1" dirty="0" smtClean="0">
                <a:solidFill>
                  <a:schemeClr val="bg2"/>
                </a:solidFill>
                <a:latin typeface="Arial"/>
                <a:cs typeface="Arial"/>
              </a:rPr>
              <a:t>Crossing boundaries</a:t>
            </a:r>
            <a:endParaRPr lang="en-GB" sz="4000" b="1" dirty="0">
              <a:solidFill>
                <a:schemeClr val="bg2"/>
              </a:solidFill>
              <a:latin typeface="Arial"/>
              <a:cs typeface="Arial"/>
            </a:endParaRPr>
          </a:p>
        </p:txBody>
      </p:sp>
      <p:pic>
        <p:nvPicPr>
          <p:cNvPr id="22" name="Picture 21"/>
          <p:cNvPicPr>
            <a:picLocks noChangeAspect="1"/>
          </p:cNvPicPr>
          <p:nvPr/>
        </p:nvPicPr>
        <p:blipFill>
          <a:blip r:embed="rId7"/>
          <a:stretch>
            <a:fillRect/>
          </a:stretch>
        </p:blipFill>
        <p:spPr>
          <a:xfrm rot="20896108">
            <a:off x="787330" y="4480043"/>
            <a:ext cx="4125489" cy="1382078"/>
          </a:xfrm>
          <a:prstGeom prst="rect">
            <a:avLst/>
          </a:prstGeom>
        </p:spPr>
      </p:pic>
      <p:pic>
        <p:nvPicPr>
          <p:cNvPr id="28" name="Picture 27"/>
          <p:cNvPicPr>
            <a:picLocks noChangeAspect="1"/>
          </p:cNvPicPr>
          <p:nvPr/>
        </p:nvPicPr>
        <p:blipFill>
          <a:blip r:embed="rId8"/>
          <a:stretch>
            <a:fillRect/>
          </a:stretch>
        </p:blipFill>
        <p:spPr>
          <a:xfrm>
            <a:off x="4050900" y="4303132"/>
            <a:ext cx="2176260" cy="1698486"/>
          </a:xfrm>
          <a:prstGeom prst="rect">
            <a:avLst/>
          </a:prstGeom>
        </p:spPr>
      </p:pic>
      <p:pic>
        <p:nvPicPr>
          <p:cNvPr id="3" name="Picture 2" descr="Screen Shot 2019-02-25 at 08.34.43.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757581">
            <a:off x="607431" y="1595872"/>
            <a:ext cx="4175330" cy="1349918"/>
          </a:xfrm>
          <a:prstGeom prst="rect">
            <a:avLst/>
          </a:prstGeom>
        </p:spPr>
      </p:pic>
      <p:pic>
        <p:nvPicPr>
          <p:cNvPr id="5" name="Picture 4" descr="Screen Shot 2019-02-25 at 08.35.20.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94970" y="1381611"/>
            <a:ext cx="1617007" cy="2010804"/>
          </a:xfrm>
          <a:prstGeom prst="rect">
            <a:avLst/>
          </a:prstGeom>
        </p:spPr>
      </p:pic>
      <p:pic>
        <p:nvPicPr>
          <p:cNvPr id="6" name="Picture 5" descr="Screen Shot 2019-02-25 at 08.43.49.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0805919">
            <a:off x="6836194" y="1667134"/>
            <a:ext cx="3893948" cy="1296761"/>
          </a:xfrm>
          <a:prstGeom prst="rect">
            <a:avLst/>
          </a:prstGeom>
        </p:spPr>
      </p:pic>
      <p:pic>
        <p:nvPicPr>
          <p:cNvPr id="16" name="Picture 15" descr="Screen Shot 2019-02-25 at 08.44.29.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390009" y="1406633"/>
            <a:ext cx="2537155" cy="1675540"/>
          </a:xfrm>
          <a:prstGeom prst="rect">
            <a:avLst/>
          </a:prstGeom>
        </p:spPr>
      </p:pic>
      <p:pic>
        <p:nvPicPr>
          <p:cNvPr id="17" name="Picture 16" descr="Screen Shot 2019-02-25 at 08.46.41.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0645666">
            <a:off x="7083841" y="4257357"/>
            <a:ext cx="3874756" cy="1309828"/>
          </a:xfrm>
          <a:prstGeom prst="rect">
            <a:avLst/>
          </a:prstGeom>
        </p:spPr>
      </p:pic>
      <p:pic>
        <p:nvPicPr>
          <p:cNvPr id="19" name="Picture 18" descr="Screen Shot 2019-02-25 at 08.47.11.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55240" y="3751486"/>
            <a:ext cx="1816703" cy="2391774"/>
          </a:xfrm>
          <a:prstGeom prst="rect">
            <a:avLst/>
          </a:prstGeom>
        </p:spPr>
      </p:pic>
    </p:spTree>
    <p:extLst>
      <p:ext uri="{BB962C8B-B14F-4D97-AF65-F5344CB8AC3E}">
        <p14:creationId xmlns:p14="http://schemas.microsoft.com/office/powerpoint/2010/main" val="24618936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6267096"/>
            <a:ext cx="12192000" cy="595111"/>
          </a:xfrm>
          <a:prstGeom prst="rect">
            <a:avLst/>
          </a:prstGeom>
          <a:solidFill>
            <a:srgbClr val="E1058C"/>
          </a:solidFill>
          <a:ln>
            <a:solidFill>
              <a:srgbClr val="E105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799" dirty="0"/>
          </a:p>
        </p:txBody>
      </p:sp>
      <p:sp>
        <p:nvSpPr>
          <p:cNvPr id="7" name="Rectangle 6"/>
          <p:cNvSpPr/>
          <p:nvPr/>
        </p:nvSpPr>
        <p:spPr>
          <a:xfrm>
            <a:off x="218991" y="6379985"/>
            <a:ext cx="11466695" cy="307777"/>
          </a:xfrm>
          <a:prstGeom prst="rect">
            <a:avLst/>
          </a:prstGeom>
        </p:spPr>
        <p:txBody>
          <a:bodyPr wrap="square">
            <a:spAutoFit/>
          </a:bodyPr>
          <a:lstStyle/>
          <a:p>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a:t>
            </a:r>
            <a:r>
              <a:rPr lang="en-GB" sz="1400" dirty="0" err="1" smtClean="0">
                <a:solidFill>
                  <a:srgbClr val="FFFFFF"/>
                </a:solidFill>
                <a:latin typeface="Arial" panose="020B0604020202020204" pitchFamily="34" charset="0"/>
                <a:cs typeface="Arial" panose="020B0604020202020204" pitchFamily="34" charset="0"/>
              </a:rPr>
              <a:t>shakespeare</a:t>
            </a:r>
            <a:r>
              <a:rPr lang="en-GB" sz="1400" dirty="0" smtClean="0">
                <a:solidFill>
                  <a:srgbClr val="FFFFFF"/>
                </a:solidFill>
                <a:latin typeface="Arial" panose="020B0604020202020204" pitchFamily="34" charset="0"/>
                <a:cs typeface="Arial" panose="020B0604020202020204" pitchFamily="34" charset="0"/>
              </a:rPr>
              <a:t>/works                                     </a:t>
            </a:r>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/romantics-and-</a:t>
            </a:r>
            <a:r>
              <a:rPr lang="en-GB" sz="1400" dirty="0" err="1" smtClean="0">
                <a:solidFill>
                  <a:srgbClr val="FFFFFF"/>
                </a:solidFill>
                <a:latin typeface="Arial" panose="020B0604020202020204" pitchFamily="34" charset="0"/>
                <a:cs typeface="Arial" panose="020B0604020202020204" pitchFamily="34" charset="0"/>
              </a:rPr>
              <a:t>victorians</a:t>
            </a:r>
            <a:r>
              <a:rPr lang="en-GB" sz="1400" dirty="0" smtClean="0">
                <a:solidFill>
                  <a:srgbClr val="FFFFFF"/>
                </a:solidFill>
                <a:latin typeface="Arial" panose="020B0604020202020204" pitchFamily="34" charset="0"/>
                <a:cs typeface="Arial" panose="020B0604020202020204" pitchFamily="34" charset="0"/>
              </a:rPr>
              <a:t>/works                               </a:t>
            </a:r>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/20th-century-literature/works</a:t>
            </a:r>
            <a:endParaRPr lang="en-GB" sz="1400" dirty="0">
              <a:solidFill>
                <a:srgbClr val="FFFFFF"/>
              </a:solidFill>
              <a:latin typeface="Arial" panose="020B0604020202020204" pitchFamily="34" charset="0"/>
              <a:cs typeface="Arial" panose="020B0604020202020204" pitchFamily="34" charset="0"/>
            </a:endParaRPr>
          </a:p>
        </p:txBody>
      </p:sp>
      <p:sp>
        <p:nvSpPr>
          <p:cNvPr id="13" name="Rectangle 12"/>
          <p:cNvSpPr/>
          <p:nvPr/>
        </p:nvSpPr>
        <p:spPr>
          <a:xfrm>
            <a:off x="7889601" y="1282768"/>
            <a:ext cx="2697650" cy="707578"/>
          </a:xfrm>
          <a:prstGeom prst="rect">
            <a:avLst/>
          </a:prstGeom>
        </p:spPr>
        <p:txBody>
          <a:bodyPr wrap="square">
            <a:spAutoFit/>
          </a:bodyPr>
          <a:lstStyle/>
          <a:p>
            <a:r>
              <a:rPr lang="en-GB" sz="1999" dirty="0" smtClean="0">
                <a:solidFill>
                  <a:schemeClr val="bg2"/>
                </a:solidFill>
                <a:latin typeface="Arial" panose="020B0604020202020204" pitchFamily="34" charset="0"/>
                <a:cs typeface="Arial" panose="020B0604020202020204" pitchFamily="34" charset="0"/>
                <a:hlinkClick r:id="rId3"/>
              </a:rPr>
              <a:t>Much Ado About Nothing</a:t>
            </a:r>
            <a:endParaRPr lang="en-GB" sz="1999" dirty="0">
              <a:solidFill>
                <a:schemeClr val="bg2"/>
              </a:solidFill>
              <a:latin typeface="Arial" panose="020B0604020202020204" pitchFamily="34" charset="0"/>
              <a:cs typeface="Arial" panose="020B0604020202020204" pitchFamily="34" charset="0"/>
            </a:endParaRPr>
          </a:p>
        </p:txBody>
      </p:sp>
      <p:sp>
        <p:nvSpPr>
          <p:cNvPr id="9" name="TextBox 8"/>
          <p:cNvSpPr txBox="1"/>
          <p:nvPr/>
        </p:nvSpPr>
        <p:spPr>
          <a:xfrm>
            <a:off x="218989" y="3823402"/>
            <a:ext cx="4592987" cy="399955"/>
          </a:xfrm>
          <a:prstGeom prst="rect">
            <a:avLst/>
          </a:prstGeom>
          <a:noFill/>
        </p:spPr>
        <p:txBody>
          <a:bodyPr wrap="square" rtlCol="0">
            <a:spAutoFit/>
          </a:bodyPr>
          <a:lstStyle/>
          <a:p>
            <a:r>
              <a:rPr lang="en-GB" sz="1999" dirty="0" smtClean="0">
                <a:solidFill>
                  <a:schemeClr val="bg2"/>
                </a:solidFill>
                <a:latin typeface="Arial" panose="020B0604020202020204" pitchFamily="34" charset="0"/>
                <a:cs typeface="Arial" panose="020B0604020202020204" pitchFamily="34" charset="0"/>
                <a:hlinkClick r:id="rId4"/>
              </a:rPr>
              <a:t>Poems by Sylvia Plath</a:t>
            </a:r>
            <a:endParaRPr lang="en-GB" sz="1999" dirty="0">
              <a:solidFill>
                <a:schemeClr val="bg2"/>
              </a:solidFill>
              <a:latin typeface="Arial" panose="020B0604020202020204" pitchFamily="34" charset="0"/>
              <a:cs typeface="Arial" panose="020B0604020202020204" pitchFamily="34" charset="0"/>
            </a:endParaRPr>
          </a:p>
        </p:txBody>
      </p:sp>
      <p:sp>
        <p:nvSpPr>
          <p:cNvPr id="20" name="TextBox 19"/>
          <p:cNvSpPr txBox="1"/>
          <p:nvPr/>
        </p:nvSpPr>
        <p:spPr>
          <a:xfrm>
            <a:off x="8197487" y="3850881"/>
            <a:ext cx="3609435" cy="707578"/>
          </a:xfrm>
          <a:prstGeom prst="rect">
            <a:avLst/>
          </a:prstGeom>
          <a:noFill/>
        </p:spPr>
        <p:txBody>
          <a:bodyPr wrap="square" rtlCol="0">
            <a:spAutoFit/>
          </a:bodyPr>
          <a:lstStyle/>
          <a:p>
            <a:r>
              <a:rPr lang="en-GB" sz="1999" dirty="0" smtClean="0">
                <a:latin typeface="Arial" panose="020B0604020202020204" pitchFamily="34" charset="0"/>
                <a:cs typeface="Arial" panose="020B0604020202020204" pitchFamily="34" charset="0"/>
                <a:hlinkClick r:id="rId5"/>
              </a:rPr>
              <a:t>John Donne and metaphysical poetry</a:t>
            </a:r>
            <a:endParaRPr lang="en-GB" sz="1999" dirty="0">
              <a:latin typeface="Arial" panose="020B0604020202020204" pitchFamily="34" charset="0"/>
              <a:cs typeface="Arial" panose="020B0604020202020204" pitchFamily="34" charset="0"/>
            </a:endParaRPr>
          </a:p>
        </p:txBody>
      </p:sp>
      <p:sp>
        <p:nvSpPr>
          <p:cNvPr id="2" name="TextBox 1"/>
          <p:cNvSpPr txBox="1"/>
          <p:nvPr/>
        </p:nvSpPr>
        <p:spPr>
          <a:xfrm rot="10800000" flipV="1">
            <a:off x="218989" y="575810"/>
            <a:ext cx="3942982" cy="400110"/>
          </a:xfrm>
          <a:prstGeom prst="rect">
            <a:avLst/>
          </a:prstGeom>
          <a:noFill/>
        </p:spPr>
        <p:txBody>
          <a:bodyPr wrap="square" rtlCol="0">
            <a:spAutoFit/>
          </a:bodyPr>
          <a:lstStyle/>
          <a:p>
            <a:r>
              <a:rPr lang="en-GB" sz="2000" dirty="0" smtClean="0">
                <a:latin typeface="Arial" panose="020B0604020202020204" pitchFamily="34" charset="0"/>
                <a:cs typeface="Arial" panose="020B0604020202020204" pitchFamily="34" charset="0"/>
                <a:hlinkClick r:id="rId6"/>
              </a:rPr>
              <a:t>Tess of the D’Urbervilles</a:t>
            </a:r>
            <a:endParaRPr lang="en-GB" sz="2000" dirty="0">
              <a:latin typeface="Arial" panose="020B0604020202020204" pitchFamily="34" charset="0"/>
              <a:cs typeface="Arial" panose="020B0604020202020204" pitchFamily="34" charset="0"/>
            </a:endParaRPr>
          </a:p>
        </p:txBody>
      </p:sp>
      <p:sp>
        <p:nvSpPr>
          <p:cNvPr id="15" name="TextBox 14"/>
          <p:cNvSpPr txBox="1"/>
          <p:nvPr/>
        </p:nvSpPr>
        <p:spPr>
          <a:xfrm>
            <a:off x="7158370" y="170121"/>
            <a:ext cx="4071493" cy="707886"/>
          </a:xfrm>
          <a:prstGeom prst="rect">
            <a:avLst/>
          </a:prstGeom>
          <a:noFill/>
        </p:spPr>
        <p:txBody>
          <a:bodyPr wrap="square" rtlCol="0">
            <a:spAutoFit/>
          </a:bodyPr>
          <a:lstStyle/>
          <a:p>
            <a:r>
              <a:rPr lang="en-GB" sz="4000" b="1" dirty="0" smtClean="0">
                <a:solidFill>
                  <a:schemeClr val="bg2"/>
                </a:solidFill>
                <a:latin typeface="Arial"/>
                <a:cs typeface="Arial"/>
              </a:rPr>
              <a:t>Love and loss</a:t>
            </a:r>
            <a:endParaRPr lang="en-GB" sz="4000" b="1" dirty="0">
              <a:solidFill>
                <a:schemeClr val="bg2"/>
              </a:solidFill>
              <a:latin typeface="Arial"/>
              <a:cs typeface="Arial"/>
            </a:endParaRPr>
          </a:p>
        </p:txBody>
      </p:sp>
      <p:pic>
        <p:nvPicPr>
          <p:cNvPr id="10" name="Picture 9"/>
          <p:cNvPicPr>
            <a:picLocks noChangeAspect="1"/>
          </p:cNvPicPr>
          <p:nvPr/>
        </p:nvPicPr>
        <p:blipFill>
          <a:blip r:embed="rId7"/>
          <a:stretch>
            <a:fillRect/>
          </a:stretch>
        </p:blipFill>
        <p:spPr>
          <a:xfrm rot="20922766">
            <a:off x="7621669" y="4589037"/>
            <a:ext cx="3959377" cy="1303181"/>
          </a:xfrm>
          <a:prstGeom prst="rect">
            <a:avLst/>
          </a:prstGeom>
        </p:spPr>
      </p:pic>
      <p:pic>
        <p:nvPicPr>
          <p:cNvPr id="11" name="Picture 10"/>
          <p:cNvPicPr>
            <a:picLocks noChangeAspect="1"/>
          </p:cNvPicPr>
          <p:nvPr/>
        </p:nvPicPr>
        <p:blipFill>
          <a:blip r:embed="rId8"/>
          <a:stretch>
            <a:fillRect/>
          </a:stretch>
        </p:blipFill>
        <p:spPr>
          <a:xfrm>
            <a:off x="9739093" y="4470137"/>
            <a:ext cx="1035662" cy="1698486"/>
          </a:xfrm>
          <a:prstGeom prst="rect">
            <a:avLst/>
          </a:prstGeom>
        </p:spPr>
      </p:pic>
      <p:pic>
        <p:nvPicPr>
          <p:cNvPr id="12" name="Picture 11"/>
          <p:cNvPicPr>
            <a:picLocks noChangeAspect="1"/>
          </p:cNvPicPr>
          <p:nvPr/>
        </p:nvPicPr>
        <p:blipFill>
          <a:blip r:embed="rId9"/>
          <a:stretch>
            <a:fillRect/>
          </a:stretch>
        </p:blipFill>
        <p:spPr>
          <a:xfrm>
            <a:off x="10842263" y="4773917"/>
            <a:ext cx="1065902" cy="1394706"/>
          </a:xfrm>
          <a:prstGeom prst="rect">
            <a:avLst/>
          </a:prstGeom>
        </p:spPr>
      </p:pic>
      <p:sp>
        <p:nvSpPr>
          <p:cNvPr id="4" name="TextBox 3"/>
          <p:cNvSpPr txBox="1"/>
          <p:nvPr/>
        </p:nvSpPr>
        <p:spPr>
          <a:xfrm>
            <a:off x="4539315" y="2514226"/>
            <a:ext cx="2778713" cy="400110"/>
          </a:xfrm>
          <a:prstGeom prst="rect">
            <a:avLst/>
          </a:prstGeom>
          <a:noFill/>
        </p:spPr>
        <p:txBody>
          <a:bodyPr wrap="square" rtlCol="0">
            <a:spAutoFit/>
          </a:bodyPr>
          <a:lstStyle/>
          <a:p>
            <a:r>
              <a:rPr lang="en-US" sz="2000" dirty="0" smtClean="0">
                <a:latin typeface="Arial"/>
                <a:cs typeface="Arial"/>
                <a:hlinkClick r:id="rId10"/>
              </a:rPr>
              <a:t>Betrayal</a:t>
            </a:r>
            <a:endParaRPr lang="en-US" sz="2000" dirty="0">
              <a:latin typeface="Arial"/>
              <a:cs typeface="Arial"/>
            </a:endParaRPr>
          </a:p>
        </p:txBody>
      </p:sp>
      <p:pic>
        <p:nvPicPr>
          <p:cNvPr id="6" name="Picture 5" descr="Screen Shot 2019-02-25 at 09.04.56.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0762094">
            <a:off x="415281" y="1354731"/>
            <a:ext cx="4016215" cy="1385424"/>
          </a:xfrm>
          <a:prstGeom prst="rect">
            <a:avLst/>
          </a:prstGeom>
        </p:spPr>
      </p:pic>
      <p:pic>
        <p:nvPicPr>
          <p:cNvPr id="21"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44875" y="1104812"/>
            <a:ext cx="1569355" cy="1981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15" descr="Screen Shot 2019-02-25 at 09.07.01.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0811125">
            <a:off x="202231" y="4448607"/>
            <a:ext cx="3862417" cy="1300833"/>
          </a:xfrm>
          <a:prstGeom prst="rect">
            <a:avLst/>
          </a:prstGeom>
        </p:spPr>
      </p:pic>
      <p:pic>
        <p:nvPicPr>
          <p:cNvPr id="17" name="Picture 16" descr="Screen Shot 2019-02-25 at 09.12.44.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043671" y="4773917"/>
            <a:ext cx="3653338" cy="1255620"/>
          </a:xfrm>
          <a:prstGeom prst="rect">
            <a:avLst/>
          </a:prstGeom>
        </p:spPr>
      </p:pic>
      <p:pic>
        <p:nvPicPr>
          <p:cNvPr id="23" name="Picture 22" descr="Screen Shot 2019-02-25 at 09.14.19.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21025895">
            <a:off x="8186721" y="1847606"/>
            <a:ext cx="3792960" cy="1333240"/>
          </a:xfrm>
          <a:prstGeom prst="rect">
            <a:avLst/>
          </a:prstGeom>
        </p:spPr>
      </p:pic>
      <p:pic>
        <p:nvPicPr>
          <p:cNvPr id="24" name="Picture 23" descr="Screen Shot 2019-02-25 at 09.15.22.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046783" y="1782937"/>
            <a:ext cx="2020402" cy="1421361"/>
          </a:xfrm>
          <a:prstGeom prst="rect">
            <a:avLst/>
          </a:prstGeom>
        </p:spPr>
      </p:pic>
      <p:pic>
        <p:nvPicPr>
          <p:cNvPr id="27" name="Picture 26" descr="Screen Shot 2019-02-25 at 09.19.00.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539315" y="2964127"/>
            <a:ext cx="3417982" cy="1127515"/>
          </a:xfrm>
          <a:prstGeom prst="rect">
            <a:avLst/>
          </a:prstGeom>
        </p:spPr>
      </p:pic>
    </p:spTree>
    <p:extLst>
      <p:ext uri="{BB962C8B-B14F-4D97-AF65-F5344CB8AC3E}">
        <p14:creationId xmlns:p14="http://schemas.microsoft.com/office/powerpoint/2010/main" val="5133879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6267096"/>
            <a:ext cx="12192000" cy="595111"/>
          </a:xfrm>
          <a:prstGeom prst="rect">
            <a:avLst/>
          </a:prstGeom>
          <a:solidFill>
            <a:srgbClr val="E1058C"/>
          </a:solidFill>
          <a:ln>
            <a:solidFill>
              <a:srgbClr val="E105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799" dirty="0"/>
          </a:p>
        </p:txBody>
      </p:sp>
      <p:sp>
        <p:nvSpPr>
          <p:cNvPr id="7" name="Rectangle 6"/>
          <p:cNvSpPr/>
          <p:nvPr/>
        </p:nvSpPr>
        <p:spPr>
          <a:xfrm>
            <a:off x="218991" y="6379985"/>
            <a:ext cx="11466695" cy="307777"/>
          </a:xfrm>
          <a:prstGeom prst="rect">
            <a:avLst/>
          </a:prstGeom>
        </p:spPr>
        <p:txBody>
          <a:bodyPr wrap="square">
            <a:spAutoFit/>
          </a:bodyPr>
          <a:lstStyle/>
          <a:p>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/medieval-literature/works                                   </a:t>
            </a:r>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a:t>
            </a:r>
            <a:r>
              <a:rPr lang="en-GB" sz="1400" dirty="0" err="1" smtClean="0">
                <a:solidFill>
                  <a:srgbClr val="FFFFFF"/>
                </a:solidFill>
                <a:latin typeface="Arial" panose="020B0604020202020204" pitchFamily="34" charset="0"/>
                <a:cs typeface="Arial" panose="020B0604020202020204" pitchFamily="34" charset="0"/>
              </a:rPr>
              <a:t>shakespeare</a:t>
            </a:r>
            <a:r>
              <a:rPr lang="en-GB" sz="1400" dirty="0" smtClean="0">
                <a:solidFill>
                  <a:srgbClr val="FFFFFF"/>
                </a:solidFill>
                <a:latin typeface="Arial" panose="020B0604020202020204" pitchFamily="34" charset="0"/>
                <a:cs typeface="Arial" panose="020B0604020202020204" pitchFamily="34" charset="0"/>
              </a:rPr>
              <a:t>/works                               </a:t>
            </a:r>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/romantics-and-</a:t>
            </a:r>
            <a:r>
              <a:rPr lang="en-GB" sz="1400" dirty="0" err="1" smtClean="0">
                <a:solidFill>
                  <a:srgbClr val="FFFFFF"/>
                </a:solidFill>
                <a:latin typeface="Arial" panose="020B0604020202020204" pitchFamily="34" charset="0"/>
                <a:cs typeface="Arial" panose="020B0604020202020204" pitchFamily="34" charset="0"/>
              </a:rPr>
              <a:t>victorians</a:t>
            </a:r>
            <a:r>
              <a:rPr lang="en-GB" sz="1400" dirty="0" smtClean="0">
                <a:solidFill>
                  <a:srgbClr val="FFFFFF"/>
                </a:solidFill>
                <a:latin typeface="Arial" panose="020B0604020202020204" pitchFamily="34" charset="0"/>
                <a:cs typeface="Arial" panose="020B0604020202020204" pitchFamily="34" charset="0"/>
              </a:rPr>
              <a:t>/works</a:t>
            </a:r>
            <a:endParaRPr lang="en-GB" sz="1400" dirty="0">
              <a:solidFill>
                <a:srgbClr val="FFFFFF"/>
              </a:solidFill>
              <a:latin typeface="Arial" panose="020B0604020202020204" pitchFamily="34" charset="0"/>
              <a:cs typeface="Arial" panose="020B0604020202020204" pitchFamily="34" charset="0"/>
            </a:endParaRPr>
          </a:p>
        </p:txBody>
      </p:sp>
      <p:sp>
        <p:nvSpPr>
          <p:cNvPr id="13" name="Rectangle 12"/>
          <p:cNvSpPr/>
          <p:nvPr/>
        </p:nvSpPr>
        <p:spPr>
          <a:xfrm>
            <a:off x="7286655" y="1539322"/>
            <a:ext cx="2568585" cy="399955"/>
          </a:xfrm>
          <a:prstGeom prst="rect">
            <a:avLst/>
          </a:prstGeom>
        </p:spPr>
        <p:txBody>
          <a:bodyPr wrap="square">
            <a:spAutoFit/>
          </a:bodyPr>
          <a:lstStyle/>
          <a:p>
            <a:r>
              <a:rPr lang="en-GB" sz="1999" dirty="0" smtClean="0">
                <a:solidFill>
                  <a:schemeClr val="bg2"/>
                </a:solidFill>
                <a:latin typeface="Arial" panose="020B0604020202020204" pitchFamily="34" charset="0"/>
                <a:cs typeface="Arial" panose="020B0604020202020204" pitchFamily="34" charset="0"/>
                <a:hlinkClick r:id="rId3"/>
              </a:rPr>
              <a:t>Othello</a:t>
            </a:r>
            <a:endParaRPr lang="en-GB" sz="1999" dirty="0">
              <a:solidFill>
                <a:schemeClr val="bg2"/>
              </a:solidFill>
              <a:latin typeface="Arial" panose="020B0604020202020204" pitchFamily="34" charset="0"/>
              <a:cs typeface="Arial" panose="020B0604020202020204" pitchFamily="34" charset="0"/>
            </a:endParaRPr>
          </a:p>
        </p:txBody>
      </p:sp>
      <p:sp>
        <p:nvSpPr>
          <p:cNvPr id="20" name="TextBox 19">
            <a:hlinkClick r:id="rId4"/>
          </p:cNvPr>
          <p:cNvSpPr txBox="1"/>
          <p:nvPr/>
        </p:nvSpPr>
        <p:spPr>
          <a:xfrm>
            <a:off x="4002530" y="3932468"/>
            <a:ext cx="2450265" cy="707578"/>
          </a:xfrm>
          <a:prstGeom prst="rect">
            <a:avLst/>
          </a:prstGeom>
          <a:noFill/>
        </p:spPr>
        <p:txBody>
          <a:bodyPr wrap="square" rtlCol="0">
            <a:spAutoFit/>
          </a:bodyPr>
          <a:lstStyle/>
          <a:p>
            <a:r>
              <a:rPr lang="en-GB" sz="1999" dirty="0" smtClean="0">
                <a:latin typeface="Arial" panose="020B0604020202020204" pitchFamily="34" charset="0"/>
                <a:cs typeface="Arial" panose="020B0604020202020204" pitchFamily="34" charset="0"/>
                <a:hlinkClick r:id="rId4"/>
              </a:rPr>
              <a:t>The Wife of Bath’s Prologue and Tale</a:t>
            </a:r>
            <a:endParaRPr lang="en-GB" sz="1999" dirty="0">
              <a:latin typeface="Arial" panose="020B0604020202020204" pitchFamily="34" charset="0"/>
              <a:cs typeface="Arial" panose="020B0604020202020204" pitchFamily="34" charset="0"/>
            </a:endParaRPr>
          </a:p>
        </p:txBody>
      </p:sp>
      <p:sp>
        <p:nvSpPr>
          <p:cNvPr id="2" name="TextBox 1"/>
          <p:cNvSpPr txBox="1"/>
          <p:nvPr/>
        </p:nvSpPr>
        <p:spPr>
          <a:xfrm rot="10800000" flipV="1">
            <a:off x="689911" y="981500"/>
            <a:ext cx="2805641" cy="400110"/>
          </a:xfrm>
          <a:prstGeom prst="rect">
            <a:avLst/>
          </a:prstGeom>
          <a:noFill/>
        </p:spPr>
        <p:txBody>
          <a:bodyPr wrap="square" rtlCol="0">
            <a:spAutoFit/>
          </a:bodyPr>
          <a:lstStyle/>
          <a:p>
            <a:r>
              <a:rPr lang="en-GB" sz="2000" dirty="0" smtClean="0">
                <a:latin typeface="Arial" panose="020B0604020202020204" pitchFamily="34" charset="0"/>
                <a:cs typeface="Arial" panose="020B0604020202020204" pitchFamily="34" charset="0"/>
                <a:hlinkClick r:id="rId5"/>
              </a:rPr>
              <a:t>Great Expectations</a:t>
            </a:r>
            <a:endParaRPr lang="en-GB" sz="2000" dirty="0">
              <a:latin typeface="Arial" panose="020B0604020202020204" pitchFamily="34" charset="0"/>
              <a:cs typeface="Arial" panose="020B0604020202020204" pitchFamily="34" charset="0"/>
            </a:endParaRPr>
          </a:p>
        </p:txBody>
      </p:sp>
      <p:sp>
        <p:nvSpPr>
          <p:cNvPr id="15" name="TextBox 14"/>
          <p:cNvSpPr txBox="1"/>
          <p:nvPr/>
        </p:nvSpPr>
        <p:spPr>
          <a:xfrm>
            <a:off x="4759418" y="170121"/>
            <a:ext cx="6683711" cy="707886"/>
          </a:xfrm>
          <a:prstGeom prst="rect">
            <a:avLst/>
          </a:prstGeom>
          <a:noFill/>
        </p:spPr>
        <p:txBody>
          <a:bodyPr wrap="square" rtlCol="0">
            <a:spAutoFit/>
          </a:bodyPr>
          <a:lstStyle/>
          <a:p>
            <a:r>
              <a:rPr lang="en-GB" sz="4000" b="1" dirty="0" smtClean="0">
                <a:solidFill>
                  <a:schemeClr val="bg2"/>
                </a:solidFill>
                <a:latin typeface="Arial"/>
                <a:cs typeface="Arial"/>
              </a:rPr>
              <a:t>Society and the individual</a:t>
            </a:r>
            <a:endParaRPr lang="en-GB" sz="4000" b="1" dirty="0">
              <a:solidFill>
                <a:schemeClr val="bg2"/>
              </a:solidFill>
              <a:latin typeface="Arial"/>
              <a:cs typeface="Arial"/>
            </a:endParaRPr>
          </a:p>
        </p:txBody>
      </p:sp>
      <p:pic>
        <p:nvPicPr>
          <p:cNvPr id="4" name="Picture 3" descr="Screen Shot 2019-02-25 at 09.29.4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019776">
            <a:off x="6701716" y="2171246"/>
            <a:ext cx="4075373" cy="1346913"/>
          </a:xfrm>
          <a:prstGeom prst="rect">
            <a:avLst/>
          </a:prstGeom>
        </p:spPr>
      </p:pic>
      <p:pic>
        <p:nvPicPr>
          <p:cNvPr id="6" name="Picture 5" descr="Screen Shot 2019-02-25 at 09.31.3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23601" y="3068250"/>
            <a:ext cx="3642873" cy="1200608"/>
          </a:xfrm>
          <a:prstGeom prst="rect">
            <a:avLst/>
          </a:prstGeom>
        </p:spPr>
      </p:pic>
      <p:pic>
        <p:nvPicPr>
          <p:cNvPr id="16" name="Picture 15" descr="Screen Shot 2019-02-25 at 09.32.53.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012780">
            <a:off x="3705181" y="4650211"/>
            <a:ext cx="3780435" cy="1300641"/>
          </a:xfrm>
          <a:prstGeom prst="rect">
            <a:avLst/>
          </a:prstGeom>
        </p:spPr>
      </p:pic>
      <p:pic>
        <p:nvPicPr>
          <p:cNvPr id="17" name="Picture 16" descr="Screen Shot 2019-02-25 at 09.33.12.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61250" y="4289662"/>
            <a:ext cx="1210568" cy="1807651"/>
          </a:xfrm>
          <a:prstGeom prst="rect">
            <a:avLst/>
          </a:prstGeom>
        </p:spPr>
      </p:pic>
      <p:pic>
        <p:nvPicPr>
          <p:cNvPr id="19" name="Picture 18" descr="Screen Shot 2019-02-25 at 09.36.24.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65319" y="4874520"/>
            <a:ext cx="3716140" cy="1271496"/>
          </a:xfrm>
          <a:prstGeom prst="rect">
            <a:avLst/>
          </a:prstGeom>
        </p:spPr>
      </p:pic>
      <p:pic>
        <p:nvPicPr>
          <p:cNvPr id="25" name="Picture 24" descr="Screen Shot 2019-02-25 at 09.43.43.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9911" y="2460099"/>
            <a:ext cx="3814910" cy="1216302"/>
          </a:xfrm>
          <a:prstGeom prst="rect">
            <a:avLst/>
          </a:prstGeom>
        </p:spPr>
      </p:pic>
      <p:pic>
        <p:nvPicPr>
          <p:cNvPr id="29" name="Picture 28" descr="Screen Shot 2019-02-25 at 09.39.21.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0970859">
            <a:off x="867782" y="1350559"/>
            <a:ext cx="4179818" cy="1351369"/>
          </a:xfrm>
          <a:prstGeom prst="rect">
            <a:avLst/>
          </a:prstGeom>
        </p:spPr>
      </p:pic>
      <p:pic>
        <p:nvPicPr>
          <p:cNvPr id="30" name="Picture 29" descr="Screen Shot 2019-02-25 at 09.42.34.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192700" y="1654771"/>
            <a:ext cx="2314743" cy="1877741"/>
          </a:xfrm>
          <a:prstGeom prst="rect">
            <a:avLst/>
          </a:prstGeom>
        </p:spPr>
      </p:pic>
      <p:pic>
        <p:nvPicPr>
          <p:cNvPr id="31" name="Picture 30"/>
          <p:cNvPicPr>
            <a:picLocks noChangeAspect="1"/>
          </p:cNvPicPr>
          <p:nvPr/>
        </p:nvPicPr>
        <p:blipFill>
          <a:blip r:embed="rId14"/>
          <a:stretch>
            <a:fillRect/>
          </a:stretch>
        </p:blipFill>
        <p:spPr>
          <a:xfrm>
            <a:off x="10185117" y="981500"/>
            <a:ext cx="1107322" cy="3072048"/>
          </a:xfrm>
          <a:prstGeom prst="rect">
            <a:avLst/>
          </a:prstGeom>
        </p:spPr>
      </p:pic>
    </p:spTree>
    <p:extLst>
      <p:ext uri="{BB962C8B-B14F-4D97-AF65-F5344CB8AC3E}">
        <p14:creationId xmlns:p14="http://schemas.microsoft.com/office/powerpoint/2010/main" val="41457593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6267096"/>
            <a:ext cx="12192000" cy="595111"/>
          </a:xfrm>
          <a:prstGeom prst="rect">
            <a:avLst/>
          </a:prstGeom>
          <a:solidFill>
            <a:srgbClr val="E1058C"/>
          </a:solidFill>
          <a:ln>
            <a:solidFill>
              <a:srgbClr val="E1058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799" dirty="0"/>
          </a:p>
        </p:txBody>
      </p:sp>
      <p:sp>
        <p:nvSpPr>
          <p:cNvPr id="7" name="Rectangle 6"/>
          <p:cNvSpPr/>
          <p:nvPr/>
        </p:nvSpPr>
        <p:spPr>
          <a:xfrm>
            <a:off x="218992" y="6379985"/>
            <a:ext cx="8773872" cy="307777"/>
          </a:xfrm>
          <a:prstGeom prst="rect">
            <a:avLst/>
          </a:prstGeom>
        </p:spPr>
        <p:txBody>
          <a:bodyPr wrap="square">
            <a:spAutoFit/>
          </a:bodyPr>
          <a:lstStyle/>
          <a:p>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a:t>
            </a:r>
            <a:r>
              <a:rPr lang="en-GB" sz="1400" dirty="0" err="1" smtClean="0">
                <a:solidFill>
                  <a:srgbClr val="FFFFFF"/>
                </a:solidFill>
                <a:latin typeface="Arial" panose="020B0604020202020204" pitchFamily="34" charset="0"/>
                <a:cs typeface="Arial" panose="020B0604020202020204" pitchFamily="34" charset="0"/>
              </a:rPr>
              <a:t>shakespeare</a:t>
            </a:r>
            <a:r>
              <a:rPr lang="en-GB" sz="1400" dirty="0" smtClean="0">
                <a:solidFill>
                  <a:srgbClr val="FFFFFF"/>
                </a:solidFill>
                <a:latin typeface="Arial" panose="020B0604020202020204" pitchFamily="34" charset="0"/>
                <a:cs typeface="Arial" panose="020B0604020202020204" pitchFamily="34" charset="0"/>
              </a:rPr>
              <a:t>/works           </a:t>
            </a:r>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/romantics-and-</a:t>
            </a:r>
            <a:r>
              <a:rPr lang="en-GB" sz="1400" dirty="0" err="1" smtClean="0">
                <a:solidFill>
                  <a:srgbClr val="FFFFFF"/>
                </a:solidFill>
                <a:latin typeface="Arial" panose="020B0604020202020204" pitchFamily="34" charset="0"/>
                <a:cs typeface="Arial" panose="020B0604020202020204" pitchFamily="34" charset="0"/>
              </a:rPr>
              <a:t>victorians</a:t>
            </a:r>
            <a:r>
              <a:rPr lang="en-GB" sz="1400" dirty="0" smtClean="0">
                <a:solidFill>
                  <a:srgbClr val="FFFFFF"/>
                </a:solidFill>
                <a:latin typeface="Arial" panose="020B0604020202020204" pitchFamily="34" charset="0"/>
                <a:cs typeface="Arial" panose="020B0604020202020204" pitchFamily="34" charset="0"/>
              </a:rPr>
              <a:t>/works          </a:t>
            </a:r>
            <a:r>
              <a:rPr lang="en-GB" sz="1400" dirty="0" err="1" smtClean="0">
                <a:solidFill>
                  <a:srgbClr val="FFFFFF"/>
                </a:solidFill>
                <a:latin typeface="Arial" panose="020B0604020202020204" pitchFamily="34" charset="0"/>
                <a:cs typeface="Arial" panose="020B0604020202020204" pitchFamily="34" charset="0"/>
              </a:rPr>
              <a:t>bl.uk</a:t>
            </a:r>
            <a:r>
              <a:rPr lang="en-GB" sz="1400" dirty="0" smtClean="0">
                <a:solidFill>
                  <a:srgbClr val="FFFFFF"/>
                </a:solidFill>
                <a:latin typeface="Arial" panose="020B0604020202020204" pitchFamily="34" charset="0"/>
                <a:cs typeface="Arial" panose="020B0604020202020204" pitchFamily="34" charset="0"/>
              </a:rPr>
              <a:t>/20th-century-literature/works</a:t>
            </a:r>
            <a:endParaRPr lang="en-GB" sz="1400" dirty="0">
              <a:solidFill>
                <a:srgbClr val="FFFFFF"/>
              </a:solidFill>
              <a:latin typeface="Arial" panose="020B0604020202020204" pitchFamily="34" charset="0"/>
              <a:cs typeface="Arial" panose="020B0604020202020204" pitchFamily="34" charset="0"/>
            </a:endParaRPr>
          </a:p>
        </p:txBody>
      </p:sp>
      <p:sp>
        <p:nvSpPr>
          <p:cNvPr id="15" name="TextBox 14"/>
          <p:cNvSpPr txBox="1"/>
          <p:nvPr/>
        </p:nvSpPr>
        <p:spPr>
          <a:xfrm>
            <a:off x="7710001" y="170121"/>
            <a:ext cx="3519863" cy="707886"/>
          </a:xfrm>
          <a:prstGeom prst="rect">
            <a:avLst/>
          </a:prstGeom>
          <a:noFill/>
        </p:spPr>
        <p:txBody>
          <a:bodyPr wrap="square" rtlCol="0">
            <a:spAutoFit/>
          </a:bodyPr>
          <a:lstStyle/>
          <a:p>
            <a:r>
              <a:rPr lang="en-GB" sz="4000" b="1" dirty="0" smtClean="0">
                <a:solidFill>
                  <a:schemeClr val="bg2"/>
                </a:solidFill>
                <a:latin typeface="Arial"/>
                <a:cs typeface="Arial"/>
              </a:rPr>
              <a:t>Encounters</a:t>
            </a:r>
            <a:endParaRPr lang="en-GB" sz="4000" b="1" dirty="0">
              <a:solidFill>
                <a:schemeClr val="bg2"/>
              </a:solidFill>
              <a:latin typeface="Arial"/>
              <a:cs typeface="Arial"/>
            </a:endParaRPr>
          </a:p>
        </p:txBody>
      </p:sp>
      <p:pic>
        <p:nvPicPr>
          <p:cNvPr id="4" name="Picture 3" descr="Screen Shot 2019-02-25 at 09.54.4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98185">
            <a:off x="302356" y="994056"/>
            <a:ext cx="4548411" cy="1554683"/>
          </a:xfrm>
          <a:prstGeom prst="rect">
            <a:avLst/>
          </a:prstGeom>
        </p:spPr>
      </p:pic>
      <p:pic>
        <p:nvPicPr>
          <p:cNvPr id="21" name="Picture 20" descr="Screen Shot 2019-02-25 at 09.55.40.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7372" y="170121"/>
            <a:ext cx="1640931" cy="2354758"/>
          </a:xfrm>
          <a:prstGeom prst="rect">
            <a:avLst/>
          </a:prstGeom>
        </p:spPr>
      </p:pic>
      <p:sp>
        <p:nvSpPr>
          <p:cNvPr id="16" name="TextBox 15">
            <a:hlinkClick r:id="rId5"/>
          </p:cNvPr>
          <p:cNvSpPr txBox="1"/>
          <p:nvPr/>
        </p:nvSpPr>
        <p:spPr>
          <a:xfrm>
            <a:off x="346373" y="397657"/>
            <a:ext cx="2694010" cy="400110"/>
          </a:xfrm>
          <a:prstGeom prst="rect">
            <a:avLst/>
          </a:prstGeom>
          <a:noFill/>
        </p:spPr>
        <p:txBody>
          <a:bodyPr wrap="square" rtlCol="0">
            <a:spAutoFit/>
          </a:bodyPr>
          <a:lstStyle/>
          <a:p>
            <a:r>
              <a:rPr lang="en-US" sz="2000" dirty="0" smtClean="0">
                <a:latin typeface="Arial"/>
                <a:cs typeface="Arial"/>
                <a:hlinkClick r:id="rId5"/>
              </a:rPr>
              <a:t>A Room With A View</a:t>
            </a:r>
            <a:endParaRPr lang="en-US" sz="2000" dirty="0">
              <a:latin typeface="Arial"/>
              <a:cs typeface="Arial"/>
            </a:endParaRPr>
          </a:p>
        </p:txBody>
      </p:sp>
      <p:pic>
        <p:nvPicPr>
          <p:cNvPr id="17" name="Picture 16" descr="Screen Shot 2019-02-25 at 10.00.16.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138350">
            <a:off x="417161" y="4521907"/>
            <a:ext cx="3810296" cy="1313675"/>
          </a:xfrm>
          <a:prstGeom prst="rect">
            <a:avLst/>
          </a:prstGeom>
        </p:spPr>
      </p:pic>
      <p:pic>
        <p:nvPicPr>
          <p:cNvPr id="19" name="Picture 18" descr="Screen Shot 2019-02-25 at 09.59.15.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47953" y="4846198"/>
            <a:ext cx="3621983" cy="1238543"/>
          </a:xfrm>
          <a:prstGeom prst="rect">
            <a:avLst/>
          </a:prstGeom>
        </p:spPr>
      </p:pic>
      <p:sp>
        <p:nvSpPr>
          <p:cNvPr id="24" name="TextBox 23"/>
          <p:cNvSpPr txBox="1"/>
          <p:nvPr/>
        </p:nvSpPr>
        <p:spPr>
          <a:xfrm>
            <a:off x="346373" y="3861133"/>
            <a:ext cx="3951873" cy="400110"/>
          </a:xfrm>
          <a:prstGeom prst="rect">
            <a:avLst/>
          </a:prstGeom>
          <a:noFill/>
        </p:spPr>
        <p:txBody>
          <a:bodyPr wrap="square" rtlCol="0">
            <a:spAutoFit/>
          </a:bodyPr>
          <a:lstStyle/>
          <a:p>
            <a:r>
              <a:rPr lang="en-US" sz="2000" dirty="0" smtClean="0">
                <a:latin typeface="Arial"/>
                <a:cs typeface="Arial"/>
                <a:hlinkClick r:id="rId8"/>
              </a:rPr>
              <a:t>The Bloody Chamber</a:t>
            </a:r>
            <a:endParaRPr lang="en-US" sz="2000" dirty="0">
              <a:latin typeface="Arial"/>
              <a:cs typeface="Arial"/>
            </a:endParaRPr>
          </a:p>
        </p:txBody>
      </p:sp>
      <p:sp>
        <p:nvSpPr>
          <p:cNvPr id="25" name="TextBox 24">
            <a:hlinkClick r:id="rId9"/>
          </p:cNvPr>
          <p:cNvSpPr txBox="1"/>
          <p:nvPr/>
        </p:nvSpPr>
        <p:spPr>
          <a:xfrm>
            <a:off x="9133978" y="1436976"/>
            <a:ext cx="1180233" cy="400110"/>
          </a:xfrm>
          <a:prstGeom prst="rect">
            <a:avLst/>
          </a:prstGeom>
          <a:noFill/>
        </p:spPr>
        <p:txBody>
          <a:bodyPr wrap="square" rtlCol="0">
            <a:spAutoFit/>
          </a:bodyPr>
          <a:lstStyle/>
          <a:p>
            <a:r>
              <a:rPr lang="en-US" sz="2000" dirty="0" smtClean="0">
                <a:latin typeface="Arial"/>
                <a:cs typeface="Arial"/>
                <a:hlinkClick r:id="rId9"/>
              </a:rPr>
              <a:t>Hamlet</a:t>
            </a:r>
            <a:endParaRPr lang="en-US" sz="2000" dirty="0">
              <a:latin typeface="Arial"/>
              <a:cs typeface="Arial"/>
            </a:endParaRPr>
          </a:p>
        </p:txBody>
      </p:sp>
      <p:sp>
        <p:nvSpPr>
          <p:cNvPr id="26" name="TextBox 25"/>
          <p:cNvSpPr txBox="1"/>
          <p:nvPr/>
        </p:nvSpPr>
        <p:spPr>
          <a:xfrm>
            <a:off x="9634294" y="3668717"/>
            <a:ext cx="2219351" cy="400110"/>
          </a:xfrm>
          <a:prstGeom prst="rect">
            <a:avLst/>
          </a:prstGeom>
          <a:noFill/>
        </p:spPr>
        <p:txBody>
          <a:bodyPr wrap="square" rtlCol="0">
            <a:spAutoFit/>
          </a:bodyPr>
          <a:lstStyle/>
          <a:p>
            <a:r>
              <a:rPr lang="en-US" sz="2000" dirty="0" smtClean="0">
                <a:latin typeface="Arial"/>
                <a:cs typeface="Arial"/>
                <a:hlinkClick r:id="rId10"/>
              </a:rPr>
              <a:t>The Waste Land</a:t>
            </a:r>
            <a:endParaRPr lang="en-US" sz="2000" dirty="0">
              <a:latin typeface="Arial"/>
              <a:cs typeface="Arial"/>
            </a:endParaRPr>
          </a:p>
        </p:txBody>
      </p:sp>
      <p:sp>
        <p:nvSpPr>
          <p:cNvPr id="27" name="TextBox 26"/>
          <p:cNvSpPr txBox="1"/>
          <p:nvPr/>
        </p:nvSpPr>
        <p:spPr>
          <a:xfrm>
            <a:off x="5477821" y="2001119"/>
            <a:ext cx="2360466" cy="400110"/>
          </a:xfrm>
          <a:prstGeom prst="rect">
            <a:avLst/>
          </a:prstGeom>
          <a:noFill/>
        </p:spPr>
        <p:txBody>
          <a:bodyPr wrap="square" rtlCol="0">
            <a:spAutoFit/>
          </a:bodyPr>
          <a:lstStyle/>
          <a:p>
            <a:r>
              <a:rPr lang="en-US" sz="2000" dirty="0" smtClean="0">
                <a:latin typeface="Arial"/>
                <a:cs typeface="Arial"/>
                <a:hlinkClick r:id="rId11"/>
              </a:rPr>
              <a:t>Romantic poetry</a:t>
            </a:r>
            <a:endParaRPr lang="en-US" sz="2000" dirty="0">
              <a:latin typeface="Arial"/>
              <a:cs typeface="Arial"/>
            </a:endParaRPr>
          </a:p>
        </p:txBody>
      </p:sp>
      <p:pic>
        <p:nvPicPr>
          <p:cNvPr id="29" name="Picture 28" descr="Screen Shot 2019-02-25 at 10.07.36.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1261536">
            <a:off x="8197500" y="1896609"/>
            <a:ext cx="3737937" cy="1256538"/>
          </a:xfrm>
          <a:prstGeom prst="rect">
            <a:avLst/>
          </a:prstGeom>
        </p:spPr>
      </p:pic>
      <p:pic>
        <p:nvPicPr>
          <p:cNvPr id="30" name="Picture 29" descr="Screen Shot 2019-02-25 at 10.08.02.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550287" y="1436977"/>
            <a:ext cx="1437856" cy="1923515"/>
          </a:xfrm>
          <a:prstGeom prst="rect">
            <a:avLst/>
          </a:prstGeom>
        </p:spPr>
      </p:pic>
      <p:pic>
        <p:nvPicPr>
          <p:cNvPr id="32" name="Picture 31" descr="Screen Shot 2019-02-25 at 10.11.47.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618303" y="3230208"/>
            <a:ext cx="3425242" cy="1097626"/>
          </a:xfrm>
          <a:prstGeom prst="rect">
            <a:avLst/>
          </a:prstGeom>
        </p:spPr>
      </p:pic>
      <p:pic>
        <p:nvPicPr>
          <p:cNvPr id="33" name="Picture 32" descr="Screen Shot 2019-02-25 at 10.09.40.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21173589">
            <a:off x="4510714" y="2717570"/>
            <a:ext cx="3271916" cy="1102927"/>
          </a:xfrm>
          <a:prstGeom prst="rect">
            <a:avLst/>
          </a:prstGeom>
        </p:spPr>
      </p:pic>
      <p:sp>
        <p:nvSpPr>
          <p:cNvPr id="35" name="TextBox 34"/>
          <p:cNvSpPr txBox="1"/>
          <p:nvPr/>
        </p:nvSpPr>
        <p:spPr>
          <a:xfrm>
            <a:off x="9133978" y="6379985"/>
            <a:ext cx="1332633" cy="521732"/>
          </a:xfrm>
          <a:prstGeom prst="rect">
            <a:avLst/>
          </a:prstGeom>
          <a:noFill/>
        </p:spPr>
        <p:txBody>
          <a:bodyPr wrap="square" rtlCol="0">
            <a:spAutoFit/>
          </a:bodyPr>
          <a:lstStyle/>
          <a:p>
            <a:endParaRPr lang="en-US" dirty="0"/>
          </a:p>
        </p:txBody>
      </p:sp>
      <p:pic>
        <p:nvPicPr>
          <p:cNvPr id="36" name="Picture 35" descr="Screen Shot 2019-02-25 at 10.14.47.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21196046">
            <a:off x="7964740" y="4505650"/>
            <a:ext cx="4054572" cy="1383370"/>
          </a:xfrm>
          <a:prstGeom prst="rect">
            <a:avLst/>
          </a:prstGeom>
        </p:spPr>
      </p:pic>
      <p:pic>
        <p:nvPicPr>
          <p:cNvPr id="37" name="Picture 36" descr="Screen Shot 2019-02-25 at 10.15.26.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772307" y="4261242"/>
            <a:ext cx="1246314" cy="1890959"/>
          </a:xfrm>
          <a:prstGeom prst="rect">
            <a:avLst/>
          </a:prstGeom>
        </p:spPr>
      </p:pic>
      <p:sp>
        <p:nvSpPr>
          <p:cNvPr id="38" name="TextBox 37"/>
          <p:cNvSpPr txBox="1"/>
          <p:nvPr/>
        </p:nvSpPr>
        <p:spPr>
          <a:xfrm>
            <a:off x="9634294" y="6379985"/>
            <a:ext cx="2452130" cy="338554"/>
          </a:xfrm>
          <a:prstGeom prst="rect">
            <a:avLst/>
          </a:prstGeom>
          <a:noFill/>
        </p:spPr>
        <p:txBody>
          <a:bodyPr wrap="square" rtlCol="0">
            <a:spAutoFit/>
          </a:bodyPr>
          <a:lstStyle/>
          <a:p>
            <a:r>
              <a:rPr lang="en-US" sz="1600" dirty="0" smtClean="0">
                <a:solidFill>
                  <a:srgbClr val="FFFFFF"/>
                </a:solidFill>
              </a:rPr>
              <a:t>© The Estate of T.S. Eliot</a:t>
            </a:r>
            <a:endParaRPr lang="en-US" sz="1600" dirty="0">
              <a:solidFill>
                <a:srgbClr val="FFFFFF"/>
              </a:solidFill>
            </a:endParaRPr>
          </a:p>
        </p:txBody>
      </p:sp>
    </p:spTree>
    <p:extLst>
      <p:ext uri="{BB962C8B-B14F-4D97-AF65-F5344CB8AC3E}">
        <p14:creationId xmlns:p14="http://schemas.microsoft.com/office/powerpoint/2010/main" val="22122087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6262790"/>
            <a:ext cx="12192000" cy="595111"/>
          </a:xfrm>
          <a:prstGeom prst="rect">
            <a:avLst/>
          </a:prstGeom>
          <a:solidFill>
            <a:srgbClr val="E105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799" dirty="0"/>
              <a:t> </a:t>
            </a:r>
          </a:p>
        </p:txBody>
      </p:sp>
      <p:sp>
        <p:nvSpPr>
          <p:cNvPr id="8" name="Rectangle 7"/>
          <p:cNvSpPr/>
          <p:nvPr/>
        </p:nvSpPr>
        <p:spPr>
          <a:xfrm>
            <a:off x="7042061" y="6274340"/>
            <a:ext cx="5078698" cy="584647"/>
          </a:xfrm>
          <a:prstGeom prst="rect">
            <a:avLst/>
          </a:prstGeom>
        </p:spPr>
        <p:txBody>
          <a:bodyPr wrap="square">
            <a:spAutoFit/>
          </a:bodyPr>
          <a:lstStyle/>
          <a:p>
            <a:r>
              <a:rPr lang="en-GB" sz="3199" dirty="0" smtClean="0">
                <a:solidFill>
                  <a:srgbClr val="FFFFFF"/>
                </a:solidFill>
              </a:rPr>
              <a:t>bl.uk/discovering-literature</a:t>
            </a:r>
            <a:endParaRPr lang="en-GB" sz="3199" dirty="0">
              <a:solidFill>
                <a:srgbClr val="FFFFFF"/>
              </a:solidFill>
            </a:endParaRPr>
          </a:p>
        </p:txBody>
      </p:sp>
      <p:sp>
        <p:nvSpPr>
          <p:cNvPr id="5" name="TextBox 4"/>
          <p:cNvSpPr txBox="1"/>
          <p:nvPr/>
        </p:nvSpPr>
        <p:spPr>
          <a:xfrm>
            <a:off x="532425" y="1245771"/>
            <a:ext cx="5816481" cy="3968522"/>
          </a:xfrm>
          <a:prstGeom prst="rect">
            <a:avLst/>
          </a:prstGeom>
          <a:noFill/>
        </p:spPr>
        <p:txBody>
          <a:bodyPr wrap="square" rtlCol="0">
            <a:spAutoFit/>
          </a:bodyPr>
          <a:lstStyle/>
          <a:p>
            <a:r>
              <a:rPr lang="en-GB" sz="1799" b="1" dirty="0" smtClean="0"/>
              <a:t>Copyright </a:t>
            </a:r>
            <a:r>
              <a:rPr lang="en-GB" sz="1799" b="1" dirty="0"/>
              <a:t>statement </a:t>
            </a:r>
          </a:p>
          <a:p>
            <a:r>
              <a:rPr lang="en-GB" sz="1799" dirty="0"/>
              <a:t>The images and media included in this presentation are a mixture of public domain and rights-cleared. Please check the British Library website for further details. </a:t>
            </a:r>
          </a:p>
          <a:p>
            <a:r>
              <a:rPr lang="en-GB" sz="1799" dirty="0"/>
              <a:t> </a:t>
            </a:r>
          </a:p>
          <a:p>
            <a:endParaRPr lang="en-GB" sz="1799" b="1" dirty="0"/>
          </a:p>
          <a:p>
            <a:endParaRPr lang="en-GB" sz="1799" b="1" dirty="0" smtClean="0"/>
          </a:p>
          <a:p>
            <a:r>
              <a:rPr lang="en-GB" sz="1799" b="1" dirty="0" smtClean="0"/>
              <a:t>Usage</a:t>
            </a:r>
            <a:endParaRPr lang="en-GB" sz="1799" b="1" dirty="0"/>
          </a:p>
          <a:p>
            <a:r>
              <a:rPr lang="en-GB" sz="1799" dirty="0"/>
              <a:t>Public domain images may be freely used. Where material is in copyright, permission has been cleared for use by the British Library. Further use may require permission from the rights holders. Please check the image on our website for further information on the rights status of the works.  </a:t>
            </a:r>
          </a:p>
          <a:p>
            <a:endParaRPr lang="en-GB" sz="1799"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2061" y="2313927"/>
            <a:ext cx="4621431" cy="2724878"/>
          </a:xfrm>
          <a:prstGeom prst="rect">
            <a:avLst/>
          </a:prstGeom>
        </p:spPr>
      </p:pic>
      <p:pic>
        <p:nvPicPr>
          <p:cNvPr id="6" name="Picture 5"/>
          <p:cNvPicPr>
            <a:picLocks noChangeAspect="1"/>
          </p:cNvPicPr>
          <p:nvPr/>
        </p:nvPicPr>
        <p:blipFill>
          <a:blip r:embed="rId4"/>
          <a:stretch>
            <a:fillRect/>
          </a:stretch>
        </p:blipFill>
        <p:spPr>
          <a:xfrm>
            <a:off x="11501634" y="159921"/>
            <a:ext cx="619125" cy="1085850"/>
          </a:xfrm>
          <a:prstGeom prst="rect">
            <a:avLst/>
          </a:prstGeom>
        </p:spPr>
      </p:pic>
    </p:spTree>
    <p:extLst>
      <p:ext uri="{BB962C8B-B14F-4D97-AF65-F5344CB8AC3E}">
        <p14:creationId xmlns:p14="http://schemas.microsoft.com/office/powerpoint/2010/main" val="8929895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nk">
  <a:themeElements>
    <a:clrScheme name="British Library">
      <a:dk1>
        <a:srgbClr val="414141"/>
      </a:dk1>
      <a:lt1>
        <a:srgbClr val="959595"/>
      </a:lt1>
      <a:dk2>
        <a:srgbClr val="D3D3D3"/>
      </a:dk2>
      <a:lt2>
        <a:srgbClr val="000000"/>
      </a:lt2>
      <a:accent1>
        <a:srgbClr val="CBDB2A"/>
      </a:accent1>
      <a:accent2>
        <a:srgbClr val="00B3C9"/>
      </a:accent2>
      <a:accent3>
        <a:srgbClr val="803F92"/>
      </a:accent3>
      <a:accent4>
        <a:srgbClr val="FAA61A"/>
      </a:accent4>
      <a:accent5>
        <a:srgbClr val="41AD49"/>
      </a:accent5>
      <a:accent6>
        <a:srgbClr val="E1058C"/>
      </a:accent6>
      <a:hlink>
        <a:srgbClr val="C6172C"/>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TotalTime>
  <Words>276</Words>
  <Application>Microsoft Office PowerPoint</Application>
  <PresentationFormat>Custom</PresentationFormat>
  <Paragraphs>94</Paragraphs>
  <Slides>9</Slides>
  <Notes>9</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Office Theme</vt:lpstr>
      <vt:lpstr>Blank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Hamilton</dc:creator>
  <cp:lastModifiedBy>Prince, Sam</cp:lastModifiedBy>
  <cp:revision>156</cp:revision>
  <cp:lastPrinted>2018-07-01T10:43:56Z</cp:lastPrinted>
  <dcterms:created xsi:type="dcterms:W3CDTF">2018-06-28T14:53:08Z</dcterms:created>
  <dcterms:modified xsi:type="dcterms:W3CDTF">2019-02-26T15:46:56Z</dcterms:modified>
</cp:coreProperties>
</file>